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IBM Plex Sans"/>
      <p:regular r:id="rId23"/>
      <p:bold r:id="rId24"/>
      <p:italic r:id="rId25"/>
      <p:boldItalic r:id="rId26"/>
    </p:embeddedFont>
    <p:embeddedFont>
      <p:font typeface="Raleway"/>
      <p:regular r:id="rId27"/>
      <p:bold r:id="rId28"/>
      <p:italic r:id="rId29"/>
      <p:boldItalic r:id="rId30"/>
    </p:embeddedFont>
    <p:embeddedFont>
      <p:font typeface="Roboto"/>
      <p:regular r:id="rId31"/>
      <p:bold r:id="rId32"/>
      <p:italic r:id="rId33"/>
      <p:boldItalic r:id="rId34"/>
    </p:embeddedFont>
    <p:embeddedFont>
      <p:font typeface="Roboto Medium"/>
      <p:regular r:id="rId35"/>
      <p:bold r:id="rId36"/>
      <p:italic r:id="rId37"/>
      <p:boldItalic r:id="rId38"/>
    </p:embeddedFont>
    <p:embeddedFont>
      <p:font typeface="Inter SemiBold"/>
      <p:regular r:id="rId39"/>
      <p:bold r:id="rId40"/>
      <p:italic r:id="rId41"/>
      <p:boldItalic r:id="rId42"/>
    </p:embeddedFont>
    <p:embeddedFont>
      <p:font typeface="Inter"/>
      <p:regular r:id="rId43"/>
      <p:bold r:id="rId44"/>
      <p:italic r:id="rId45"/>
      <p:boldItalic r:id="rId46"/>
    </p:embeddedFont>
    <p:embeddedFont>
      <p:font typeface="Poppins"/>
      <p:regular r:id="rId47"/>
      <p:bold r:id="rId48"/>
      <p:italic r:id="rId49"/>
      <p:boldItalic r:id="rId50"/>
    </p:embeddedFont>
    <p:embeddedFont>
      <p:font typeface="Poppins Medium"/>
      <p:regular r:id="rId51"/>
      <p:bold r:id="rId52"/>
      <p:italic r:id="rId53"/>
      <p:boldItalic r:id="rId54"/>
    </p:embeddedFont>
    <p:embeddedFont>
      <p:font typeface="Poppins SemiBold"/>
      <p:regular r:id="rId55"/>
      <p:bold r:id="rId56"/>
      <p:italic r:id="rId57"/>
      <p:boldItalic r:id="rId58"/>
    </p:embeddedFont>
    <p:embeddedFont>
      <p:font typeface="Quicksand SemiBold"/>
      <p:regular r:id="rId59"/>
      <p:bold r:id="rId60"/>
    </p:embeddedFont>
    <p:embeddedFont>
      <p:font typeface="Inter Medium"/>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2920595-6F6A-4375-B382-AE73A30C807F}">
  <a:tblStyle styleId="{52920595-6F6A-4375-B382-AE73A30C807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SemiBold-bold.fntdata"/><Relationship Id="rId42" Type="http://schemas.openxmlformats.org/officeDocument/2006/relationships/font" Target="fonts/InterSemiBold-boldItalic.fntdata"/><Relationship Id="rId41" Type="http://schemas.openxmlformats.org/officeDocument/2006/relationships/font" Target="fonts/InterSemiBold-italic.fntdata"/><Relationship Id="rId44" Type="http://schemas.openxmlformats.org/officeDocument/2006/relationships/font" Target="fonts/Inter-bold.fntdata"/><Relationship Id="rId43" Type="http://schemas.openxmlformats.org/officeDocument/2006/relationships/font" Target="fonts/Inter-regular.fntdata"/><Relationship Id="rId46" Type="http://schemas.openxmlformats.org/officeDocument/2006/relationships/font" Target="fonts/Inter-boldItalic.fntdata"/><Relationship Id="rId45" Type="http://schemas.openxmlformats.org/officeDocument/2006/relationships/font" Target="fonts/Inter-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oppins-bold.fntdata"/><Relationship Id="rId47" Type="http://schemas.openxmlformats.org/officeDocument/2006/relationships/font" Target="fonts/Poppins-regular.fntdata"/><Relationship Id="rId49" Type="http://schemas.openxmlformats.org/officeDocument/2006/relationships/font" Target="fonts/Poppins-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regular.fntdata"/><Relationship Id="rId30" Type="http://schemas.openxmlformats.org/officeDocument/2006/relationships/font" Target="fonts/Raleway-boldItalic.fntdata"/><Relationship Id="rId33" Type="http://schemas.openxmlformats.org/officeDocument/2006/relationships/font" Target="fonts/Roboto-italic.fntdata"/><Relationship Id="rId32" Type="http://schemas.openxmlformats.org/officeDocument/2006/relationships/font" Target="fonts/Roboto-bold.fntdata"/><Relationship Id="rId35" Type="http://schemas.openxmlformats.org/officeDocument/2006/relationships/font" Target="fonts/RobotoMedium-regular.fntdata"/><Relationship Id="rId34" Type="http://schemas.openxmlformats.org/officeDocument/2006/relationships/font" Target="fonts/Roboto-boldItalic.fntdata"/><Relationship Id="rId37" Type="http://schemas.openxmlformats.org/officeDocument/2006/relationships/font" Target="fonts/RobotoMedium-italic.fntdata"/><Relationship Id="rId36" Type="http://schemas.openxmlformats.org/officeDocument/2006/relationships/font" Target="fonts/RobotoMedium-bold.fntdata"/><Relationship Id="rId39" Type="http://schemas.openxmlformats.org/officeDocument/2006/relationships/font" Target="fonts/InterSemiBold-regular.fntdata"/><Relationship Id="rId38" Type="http://schemas.openxmlformats.org/officeDocument/2006/relationships/font" Target="fonts/RobotoMedium-boldItalic.fntdata"/><Relationship Id="rId62" Type="http://schemas.openxmlformats.org/officeDocument/2006/relationships/font" Target="fonts/InterMedium-bold.fntdata"/><Relationship Id="rId61" Type="http://schemas.openxmlformats.org/officeDocument/2006/relationships/font" Target="fonts/InterMedium-regular.fntdata"/><Relationship Id="rId20" Type="http://schemas.openxmlformats.org/officeDocument/2006/relationships/slide" Target="slides/slide15.xml"/><Relationship Id="rId64" Type="http://schemas.openxmlformats.org/officeDocument/2006/relationships/font" Target="fonts/InterMedium-boldItalic.fntdata"/><Relationship Id="rId63" Type="http://schemas.openxmlformats.org/officeDocument/2006/relationships/font" Target="fonts/InterMedium-italic.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IBMPlexSans-bold.fntdata"/><Relationship Id="rId23" Type="http://schemas.openxmlformats.org/officeDocument/2006/relationships/font" Target="fonts/IBMPlexSans-regular.fntdata"/><Relationship Id="rId60" Type="http://schemas.openxmlformats.org/officeDocument/2006/relationships/font" Target="fonts/QuicksandSemiBold-bold.fntdata"/><Relationship Id="rId26" Type="http://schemas.openxmlformats.org/officeDocument/2006/relationships/font" Target="fonts/IBMPlexSans-boldItalic.fntdata"/><Relationship Id="rId25" Type="http://schemas.openxmlformats.org/officeDocument/2006/relationships/font" Target="fonts/IBMPlexSans-italic.fntdata"/><Relationship Id="rId28" Type="http://schemas.openxmlformats.org/officeDocument/2006/relationships/font" Target="fonts/Raleway-bold.fntdata"/><Relationship Id="rId27" Type="http://schemas.openxmlformats.org/officeDocument/2006/relationships/font" Target="fonts/Raleway-regular.fntdata"/><Relationship Id="rId29" Type="http://schemas.openxmlformats.org/officeDocument/2006/relationships/font" Target="fonts/Raleway-italic.fntdata"/><Relationship Id="rId51" Type="http://schemas.openxmlformats.org/officeDocument/2006/relationships/font" Target="fonts/PoppinsMedium-regular.fntdata"/><Relationship Id="rId50" Type="http://schemas.openxmlformats.org/officeDocument/2006/relationships/font" Target="fonts/Poppins-boldItalic.fntdata"/><Relationship Id="rId53" Type="http://schemas.openxmlformats.org/officeDocument/2006/relationships/font" Target="fonts/PoppinsMedium-italic.fntdata"/><Relationship Id="rId52" Type="http://schemas.openxmlformats.org/officeDocument/2006/relationships/font" Target="fonts/PoppinsMedium-bold.fntdata"/><Relationship Id="rId11" Type="http://schemas.openxmlformats.org/officeDocument/2006/relationships/slide" Target="slides/slide6.xml"/><Relationship Id="rId55" Type="http://schemas.openxmlformats.org/officeDocument/2006/relationships/font" Target="fonts/PoppinsSemiBold-regular.fntdata"/><Relationship Id="rId10" Type="http://schemas.openxmlformats.org/officeDocument/2006/relationships/slide" Target="slides/slide5.xml"/><Relationship Id="rId54" Type="http://schemas.openxmlformats.org/officeDocument/2006/relationships/font" Target="fonts/PoppinsMedium-boldItalic.fntdata"/><Relationship Id="rId13" Type="http://schemas.openxmlformats.org/officeDocument/2006/relationships/slide" Target="slides/slide8.xml"/><Relationship Id="rId57" Type="http://schemas.openxmlformats.org/officeDocument/2006/relationships/font" Target="fonts/PoppinsSemiBold-italic.fntdata"/><Relationship Id="rId12" Type="http://schemas.openxmlformats.org/officeDocument/2006/relationships/slide" Target="slides/slide7.xml"/><Relationship Id="rId56" Type="http://schemas.openxmlformats.org/officeDocument/2006/relationships/font" Target="fonts/PoppinsSemiBold-bold.fntdata"/><Relationship Id="rId15" Type="http://schemas.openxmlformats.org/officeDocument/2006/relationships/slide" Target="slides/slide10.xml"/><Relationship Id="rId59" Type="http://schemas.openxmlformats.org/officeDocument/2006/relationships/font" Target="fonts/QuicksandSemiBold-regular.fntdata"/><Relationship Id="rId14" Type="http://schemas.openxmlformats.org/officeDocument/2006/relationships/slide" Target="slides/slide9.xml"/><Relationship Id="rId58" Type="http://schemas.openxmlformats.org/officeDocument/2006/relationships/font" Target="fonts/PoppinsSemiBold-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2f311885556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2" name="Google Shape;1242;g2f31188555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8" name="Shape 1408"/>
        <p:cNvGrpSpPr/>
        <p:nvPr/>
      </p:nvGrpSpPr>
      <p:grpSpPr>
        <a:xfrm>
          <a:off x="0" y="0"/>
          <a:ext cx="0" cy="0"/>
          <a:chOff x="0" y="0"/>
          <a:chExt cx="0" cy="0"/>
        </a:xfrm>
      </p:grpSpPr>
      <p:sp>
        <p:nvSpPr>
          <p:cNvPr id="1409" name="Google Shape;1409;g338ee47ae8a_0_2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0" name="Google Shape;1410;g338ee47ae8a_0_2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9" name="Shape 1429"/>
        <p:cNvGrpSpPr/>
        <p:nvPr/>
      </p:nvGrpSpPr>
      <p:grpSpPr>
        <a:xfrm>
          <a:off x="0" y="0"/>
          <a:ext cx="0" cy="0"/>
          <a:chOff x="0" y="0"/>
          <a:chExt cx="0" cy="0"/>
        </a:xfrm>
      </p:grpSpPr>
      <p:sp>
        <p:nvSpPr>
          <p:cNvPr id="1430" name="Google Shape;1430;g2fe1614910f_1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1" name="Google Shape;1431;g2fe1614910f_1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9" name="Shape 1449"/>
        <p:cNvGrpSpPr/>
        <p:nvPr/>
      </p:nvGrpSpPr>
      <p:grpSpPr>
        <a:xfrm>
          <a:off x="0" y="0"/>
          <a:ext cx="0" cy="0"/>
          <a:chOff x="0" y="0"/>
          <a:chExt cx="0" cy="0"/>
        </a:xfrm>
      </p:grpSpPr>
      <p:sp>
        <p:nvSpPr>
          <p:cNvPr id="1450" name="Google Shape;1450;g34bc4688d0a_0_48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1" name="Google Shape;1451;g34bc4688d0a_0_48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8" name="Shape 1468"/>
        <p:cNvGrpSpPr/>
        <p:nvPr/>
      </p:nvGrpSpPr>
      <p:grpSpPr>
        <a:xfrm>
          <a:off x="0" y="0"/>
          <a:ext cx="0" cy="0"/>
          <a:chOff x="0" y="0"/>
          <a:chExt cx="0" cy="0"/>
        </a:xfrm>
      </p:grpSpPr>
      <p:sp>
        <p:nvSpPr>
          <p:cNvPr id="1469" name="Google Shape;1469;g2fe1614910f_1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0" name="Google Shape;1470;g2fe1614910f_1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0" name="Shape 1490"/>
        <p:cNvGrpSpPr/>
        <p:nvPr/>
      </p:nvGrpSpPr>
      <p:grpSpPr>
        <a:xfrm>
          <a:off x="0" y="0"/>
          <a:ext cx="0" cy="0"/>
          <a:chOff x="0" y="0"/>
          <a:chExt cx="0" cy="0"/>
        </a:xfrm>
      </p:grpSpPr>
      <p:sp>
        <p:nvSpPr>
          <p:cNvPr id="1491" name="Google Shape;1491;g2f427a5c3fc_4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2" name="Google Shape;1492;g2f427a5c3fc_4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6" name="Shape 1516"/>
        <p:cNvGrpSpPr/>
        <p:nvPr/>
      </p:nvGrpSpPr>
      <p:grpSpPr>
        <a:xfrm>
          <a:off x="0" y="0"/>
          <a:ext cx="0" cy="0"/>
          <a:chOff x="0" y="0"/>
          <a:chExt cx="0" cy="0"/>
        </a:xfrm>
      </p:grpSpPr>
      <p:sp>
        <p:nvSpPr>
          <p:cNvPr id="1517" name="Google Shape;1517;g34e76e1ef03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8" name="Google Shape;1518;g34e76e1ef03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5" name="Shape 1525"/>
        <p:cNvGrpSpPr/>
        <p:nvPr/>
      </p:nvGrpSpPr>
      <p:grpSpPr>
        <a:xfrm>
          <a:off x="0" y="0"/>
          <a:ext cx="0" cy="0"/>
          <a:chOff x="0" y="0"/>
          <a:chExt cx="0" cy="0"/>
        </a:xfrm>
      </p:grpSpPr>
      <p:sp>
        <p:nvSpPr>
          <p:cNvPr id="1526" name="Google Shape;1526;g34e76e1ef03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7" name="Google Shape;1527;g34e76e1ef03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5" name="Shape 1535"/>
        <p:cNvGrpSpPr/>
        <p:nvPr/>
      </p:nvGrpSpPr>
      <p:grpSpPr>
        <a:xfrm>
          <a:off x="0" y="0"/>
          <a:ext cx="0" cy="0"/>
          <a:chOff x="0" y="0"/>
          <a:chExt cx="0" cy="0"/>
        </a:xfrm>
      </p:grpSpPr>
      <p:sp>
        <p:nvSpPr>
          <p:cNvPr id="1536" name="Google Shape;1536;g34bc4688d0a_0_36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7" name="Google Shape;1537;g34bc4688d0a_0_36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g2f590fc5d3d_4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0" name="Google Shape;1250;g2f590fc5d3d_4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g3398a64b3b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1" name="Google Shape;1271;g3398a64b3b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g34bc4688d0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9" name="Google Shape;1279;g34bc4688d0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2fb5a6e5225_1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3" name="Google Shape;1303;g2fb5a6e5225_1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2" name="Shape 1322"/>
        <p:cNvGrpSpPr/>
        <p:nvPr/>
      </p:nvGrpSpPr>
      <p:grpSpPr>
        <a:xfrm>
          <a:off x="0" y="0"/>
          <a:ext cx="0" cy="0"/>
          <a:chOff x="0" y="0"/>
          <a:chExt cx="0" cy="0"/>
        </a:xfrm>
      </p:grpSpPr>
      <p:sp>
        <p:nvSpPr>
          <p:cNvPr id="1323" name="Google Shape;1323;g34bc4688d0a_0_1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4" name="Google Shape;1324;g34bc4688d0a_0_1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Inter"/>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9" name="Shape 1339"/>
        <p:cNvGrpSpPr/>
        <p:nvPr/>
      </p:nvGrpSpPr>
      <p:grpSpPr>
        <a:xfrm>
          <a:off x="0" y="0"/>
          <a:ext cx="0" cy="0"/>
          <a:chOff x="0" y="0"/>
          <a:chExt cx="0" cy="0"/>
        </a:xfrm>
      </p:grpSpPr>
      <p:sp>
        <p:nvSpPr>
          <p:cNvPr id="1340" name="Google Shape;1340;g2f40050e1f7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1" name="Google Shape;1341;g2f40050e1f7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9" name="Shape 1359"/>
        <p:cNvGrpSpPr/>
        <p:nvPr/>
      </p:nvGrpSpPr>
      <p:grpSpPr>
        <a:xfrm>
          <a:off x="0" y="0"/>
          <a:ext cx="0" cy="0"/>
          <a:chOff x="0" y="0"/>
          <a:chExt cx="0" cy="0"/>
        </a:xfrm>
      </p:grpSpPr>
      <p:sp>
        <p:nvSpPr>
          <p:cNvPr id="1360" name="Google Shape;1360;g338ee47ae8a_0_36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1" name="Google Shape;1361;g338ee47ae8a_0_36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g338ee47ae8a_0_1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6" name="Google Shape;1386;g338ee47ae8a_0_1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9.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2"/>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361000" y="1142250"/>
            <a:ext cx="5954400" cy="1542000"/>
          </a:xfrm>
          <a:prstGeom prst="rect">
            <a:avLst/>
          </a:prstGeom>
        </p:spPr>
        <p:txBody>
          <a:bodyPr anchorCtr="0" anchor="t" bIns="91425" lIns="91425" spcFirstLastPara="1" rIns="91425" wrap="square" tIns="91425">
            <a:normAutofit/>
          </a:bodyPr>
          <a:lstStyle>
            <a:lvl1pPr lvl="0">
              <a:lnSpc>
                <a:spcPct val="90000"/>
              </a:lnSpc>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1" name="Google Shape;11;p2"/>
          <p:cNvSpPr txBox="1"/>
          <p:nvPr>
            <p:ph idx="1" type="subTitle"/>
          </p:nvPr>
        </p:nvSpPr>
        <p:spPr>
          <a:xfrm>
            <a:off x="361000" y="2352475"/>
            <a:ext cx="5074800" cy="943200"/>
          </a:xfrm>
          <a:prstGeom prst="rect">
            <a:avLst/>
          </a:prstGeom>
        </p:spPr>
        <p:txBody>
          <a:bodyPr anchorCtr="0" anchor="t" bIns="91425" lIns="91425" spcFirstLastPara="1" rIns="91425" wrap="square" tIns="91425">
            <a:normAutofit/>
          </a:bodyPr>
          <a:lstStyle>
            <a:lvl1pPr lvl="0">
              <a:lnSpc>
                <a:spcPct val="115000"/>
              </a:lnSpc>
              <a:spcBef>
                <a:spcPts val="0"/>
              </a:spcBef>
              <a:spcAft>
                <a:spcPts val="0"/>
              </a:spcAft>
              <a:buClr>
                <a:srgbClr val="0D2317"/>
              </a:buClr>
              <a:buSzPts val="1300"/>
              <a:buNone/>
              <a:defRPr sz="1300">
                <a:solidFill>
                  <a:srgbClr val="0D2317"/>
                </a:solidFill>
              </a:defRPr>
            </a:lvl1pPr>
            <a:lvl2pPr lvl="1" algn="ctr">
              <a:lnSpc>
                <a:spcPct val="115000"/>
              </a:lnSpc>
              <a:spcBef>
                <a:spcPts val="0"/>
              </a:spcBef>
              <a:spcAft>
                <a:spcPts val="0"/>
              </a:spcAft>
              <a:buClr>
                <a:srgbClr val="0D2317"/>
              </a:buClr>
              <a:buSzPts val="1300"/>
              <a:buNone/>
              <a:defRPr sz="1300">
                <a:solidFill>
                  <a:srgbClr val="0D2317"/>
                </a:solidFill>
              </a:defRPr>
            </a:lvl2pPr>
            <a:lvl3pPr lvl="2" algn="ctr">
              <a:lnSpc>
                <a:spcPct val="115000"/>
              </a:lnSpc>
              <a:spcBef>
                <a:spcPts val="0"/>
              </a:spcBef>
              <a:spcAft>
                <a:spcPts val="0"/>
              </a:spcAft>
              <a:buClr>
                <a:srgbClr val="0D2317"/>
              </a:buClr>
              <a:buSzPts val="1300"/>
              <a:buNone/>
              <a:defRPr sz="1300">
                <a:solidFill>
                  <a:srgbClr val="0D2317"/>
                </a:solidFill>
              </a:defRPr>
            </a:lvl3pPr>
            <a:lvl4pPr lvl="3" algn="ctr">
              <a:lnSpc>
                <a:spcPct val="115000"/>
              </a:lnSpc>
              <a:spcBef>
                <a:spcPts val="0"/>
              </a:spcBef>
              <a:spcAft>
                <a:spcPts val="0"/>
              </a:spcAft>
              <a:buClr>
                <a:srgbClr val="0D2317"/>
              </a:buClr>
              <a:buSzPts val="1300"/>
              <a:buNone/>
              <a:defRPr sz="1300">
                <a:solidFill>
                  <a:srgbClr val="0D2317"/>
                </a:solidFill>
              </a:defRPr>
            </a:lvl4pPr>
            <a:lvl5pPr lvl="4" algn="ctr">
              <a:lnSpc>
                <a:spcPct val="115000"/>
              </a:lnSpc>
              <a:spcBef>
                <a:spcPts val="0"/>
              </a:spcBef>
              <a:spcAft>
                <a:spcPts val="0"/>
              </a:spcAft>
              <a:buClr>
                <a:srgbClr val="0D2317"/>
              </a:buClr>
              <a:buSzPts val="1300"/>
              <a:buNone/>
              <a:defRPr sz="1300">
                <a:solidFill>
                  <a:srgbClr val="0D2317"/>
                </a:solidFill>
              </a:defRPr>
            </a:lvl5pPr>
            <a:lvl6pPr lvl="5" algn="ctr">
              <a:lnSpc>
                <a:spcPct val="115000"/>
              </a:lnSpc>
              <a:spcBef>
                <a:spcPts val="0"/>
              </a:spcBef>
              <a:spcAft>
                <a:spcPts val="0"/>
              </a:spcAft>
              <a:buClr>
                <a:srgbClr val="0D2317"/>
              </a:buClr>
              <a:buSzPts val="1300"/>
              <a:buNone/>
              <a:defRPr sz="1300">
                <a:solidFill>
                  <a:srgbClr val="0D2317"/>
                </a:solidFill>
              </a:defRPr>
            </a:lvl6pPr>
            <a:lvl7pPr lvl="6" algn="ctr">
              <a:lnSpc>
                <a:spcPct val="115000"/>
              </a:lnSpc>
              <a:spcBef>
                <a:spcPts val="0"/>
              </a:spcBef>
              <a:spcAft>
                <a:spcPts val="0"/>
              </a:spcAft>
              <a:buClr>
                <a:srgbClr val="0D2317"/>
              </a:buClr>
              <a:buSzPts val="1300"/>
              <a:buNone/>
              <a:defRPr sz="1300">
                <a:solidFill>
                  <a:srgbClr val="0D2317"/>
                </a:solidFill>
              </a:defRPr>
            </a:lvl7pPr>
            <a:lvl8pPr lvl="7" algn="ctr">
              <a:lnSpc>
                <a:spcPct val="115000"/>
              </a:lnSpc>
              <a:spcBef>
                <a:spcPts val="0"/>
              </a:spcBef>
              <a:spcAft>
                <a:spcPts val="0"/>
              </a:spcAft>
              <a:buClr>
                <a:srgbClr val="0D2317"/>
              </a:buClr>
              <a:buSzPts val="1300"/>
              <a:buNone/>
              <a:defRPr sz="1300">
                <a:solidFill>
                  <a:srgbClr val="0D2317"/>
                </a:solidFill>
              </a:defRPr>
            </a:lvl8pPr>
            <a:lvl9pPr lvl="8" algn="ctr">
              <a:lnSpc>
                <a:spcPct val="115000"/>
              </a:lnSpc>
              <a:spcBef>
                <a:spcPts val="0"/>
              </a:spcBef>
              <a:spcAft>
                <a:spcPts val="0"/>
              </a:spcAft>
              <a:buClr>
                <a:srgbClr val="0D2317"/>
              </a:buClr>
              <a:buSzPts val="1300"/>
              <a:buNone/>
              <a:defRPr sz="1300">
                <a:solidFill>
                  <a:srgbClr val="0D2317"/>
                </a:solidFill>
              </a:defRPr>
            </a:lvl9pPr>
          </a:lstStyle>
          <a:p/>
        </p:txBody>
      </p:sp>
      <p:sp>
        <p:nvSpPr>
          <p:cNvPr id="12" name="Google Shape;12;p2"/>
          <p:cNvSpPr txBox="1"/>
          <p:nvPr>
            <p:ph idx="2" type="body"/>
          </p:nvPr>
        </p:nvSpPr>
        <p:spPr>
          <a:xfrm>
            <a:off x="361000" y="4230575"/>
            <a:ext cx="3496200" cy="605100"/>
          </a:xfrm>
          <a:prstGeom prst="rect">
            <a:avLst/>
          </a:prstGeom>
        </p:spPr>
        <p:txBody>
          <a:bodyPr anchorCtr="0" anchor="ctr" bIns="91425" lIns="91425" spcFirstLastPara="1" rIns="91425" wrap="square" tIns="91425">
            <a:normAutofit/>
          </a:bodyPr>
          <a:lstStyle>
            <a:lvl1pPr indent="-323850" lvl="0" marL="457200" rtl="0">
              <a:lnSpc>
                <a:spcPct val="100000"/>
              </a:lnSpc>
              <a:spcBef>
                <a:spcPts val="0"/>
              </a:spcBef>
              <a:spcAft>
                <a:spcPts val="0"/>
              </a:spcAft>
              <a:buClr>
                <a:srgbClr val="0D2317"/>
              </a:buClr>
              <a:buSzPts val="1500"/>
              <a:buFont typeface="Inter Medium"/>
              <a:buChar char="●"/>
              <a:defRPr sz="900">
                <a:solidFill>
                  <a:srgbClr val="0D2317"/>
                </a:solidFill>
                <a:latin typeface="Inter Medium"/>
                <a:ea typeface="Inter Medium"/>
                <a:cs typeface="Inter Medium"/>
                <a:sym typeface="Inter Medium"/>
              </a:defRPr>
            </a:lvl1pPr>
            <a:lvl2pPr indent="-298450" lvl="1" marL="9144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2pPr>
            <a:lvl3pPr indent="-298450" lvl="2" marL="13716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3pPr>
            <a:lvl4pPr indent="-298450" lvl="3" marL="18288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4pPr>
            <a:lvl5pPr indent="-298450" lvl="4" marL="22860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5pPr>
            <a:lvl6pPr indent="-298450" lvl="5" marL="27432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6pPr>
            <a:lvl7pPr indent="-298450" lvl="6" marL="32004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7pPr>
            <a:lvl8pPr indent="-298450" lvl="7" marL="36576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8pPr>
            <a:lvl9pPr indent="-298450" lvl="8" marL="4114800" rtl="0">
              <a:lnSpc>
                <a:spcPct val="100000"/>
              </a:lnSpc>
              <a:spcBef>
                <a:spcPts val="0"/>
              </a:spcBef>
              <a:spcAft>
                <a:spcPts val="0"/>
              </a:spcAft>
              <a:buClr>
                <a:srgbClr val="0D2317"/>
              </a:buClr>
              <a:buSzPts val="1100"/>
              <a:buFont typeface="Inter Medium"/>
              <a:buChar char="■"/>
              <a:defRPr sz="900">
                <a:solidFill>
                  <a:srgbClr val="0D2317"/>
                </a:solidFill>
                <a:latin typeface="Inter Medium"/>
                <a:ea typeface="Inter Medium"/>
                <a:cs typeface="Inter Medium"/>
                <a:sym typeface="Inter Medium"/>
              </a:defRPr>
            </a:lvl9pPr>
          </a:lstStyle>
          <a:p/>
        </p:txBody>
      </p:sp>
      <p:pic>
        <p:nvPicPr>
          <p:cNvPr id="13" name="Google Shape;13;p2"/>
          <p:cNvPicPr preferRelativeResize="0"/>
          <p:nvPr/>
        </p:nvPicPr>
        <p:blipFill>
          <a:blip r:embed="rId2">
            <a:alphaModFix/>
          </a:blip>
          <a:stretch>
            <a:fillRect/>
          </a:stretch>
        </p:blipFill>
        <p:spPr>
          <a:xfrm>
            <a:off x="7494200" y="4340600"/>
            <a:ext cx="1042501" cy="3220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ronological Overview" type="tx">
  <p:cSld name="TITLE_AND_BODY">
    <p:bg>
      <p:bgPr>
        <a:solidFill>
          <a:schemeClr val="accent1"/>
        </a:solidFill>
      </p:bgPr>
    </p:bg>
    <p:spTree>
      <p:nvGrpSpPr>
        <p:cNvPr id="71" name="Shape 71"/>
        <p:cNvGrpSpPr/>
        <p:nvPr/>
      </p:nvGrpSpPr>
      <p:grpSpPr>
        <a:xfrm>
          <a:off x="0" y="0"/>
          <a:ext cx="0" cy="0"/>
          <a:chOff x="0" y="0"/>
          <a:chExt cx="0" cy="0"/>
        </a:xfrm>
      </p:grpSpPr>
      <p:sp>
        <p:nvSpPr>
          <p:cNvPr id="72" name="Google Shape;72;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CA"/>
              <a:t>‹#›</a:t>
            </a:fld>
            <a:endParaRPr/>
          </a:p>
        </p:txBody>
      </p:sp>
      <p:sp>
        <p:nvSpPr>
          <p:cNvPr id="73" name="Google Shape;73;p11"/>
          <p:cNvSpPr txBox="1"/>
          <p:nvPr>
            <p:ph idx="1" type="body"/>
          </p:nvPr>
        </p:nvSpPr>
        <p:spPr>
          <a:xfrm>
            <a:off x="6060625" y="2319800"/>
            <a:ext cx="2657400" cy="914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525252"/>
              </a:buClr>
              <a:buSzPts val="1000"/>
              <a:buChar char="●"/>
              <a:defRPr>
                <a:solidFill>
                  <a:srgbClr val="525252"/>
                </a:solidFill>
              </a:defRPr>
            </a:lvl1pPr>
            <a:lvl2pPr indent="-292100" lvl="1" marL="914400" rtl="0">
              <a:lnSpc>
                <a:spcPct val="115000"/>
              </a:lnSpc>
              <a:spcBef>
                <a:spcPts val="0"/>
              </a:spcBef>
              <a:spcAft>
                <a:spcPts val="0"/>
              </a:spcAft>
              <a:buClr>
                <a:srgbClr val="525252"/>
              </a:buClr>
              <a:buSzPts val="1000"/>
              <a:buChar char="○"/>
              <a:defRPr>
                <a:solidFill>
                  <a:srgbClr val="525252"/>
                </a:solidFill>
              </a:defRPr>
            </a:lvl2pPr>
            <a:lvl3pPr indent="-292100" lvl="2" marL="1371600" rtl="0">
              <a:lnSpc>
                <a:spcPct val="115000"/>
              </a:lnSpc>
              <a:spcBef>
                <a:spcPts val="0"/>
              </a:spcBef>
              <a:spcAft>
                <a:spcPts val="0"/>
              </a:spcAft>
              <a:buClr>
                <a:srgbClr val="525252"/>
              </a:buClr>
              <a:buSzPts val="1000"/>
              <a:buChar char="■"/>
              <a:defRPr>
                <a:solidFill>
                  <a:srgbClr val="525252"/>
                </a:solidFill>
              </a:defRPr>
            </a:lvl3pPr>
            <a:lvl4pPr indent="-292100" lvl="3" marL="1828800" rtl="0">
              <a:lnSpc>
                <a:spcPct val="115000"/>
              </a:lnSpc>
              <a:spcBef>
                <a:spcPts val="0"/>
              </a:spcBef>
              <a:spcAft>
                <a:spcPts val="0"/>
              </a:spcAft>
              <a:buClr>
                <a:srgbClr val="525252"/>
              </a:buClr>
              <a:buSzPts val="1000"/>
              <a:buChar char="●"/>
              <a:defRPr>
                <a:solidFill>
                  <a:srgbClr val="525252"/>
                </a:solidFill>
              </a:defRPr>
            </a:lvl4pPr>
            <a:lvl5pPr indent="-292100" lvl="4" marL="2286000" rtl="0">
              <a:lnSpc>
                <a:spcPct val="115000"/>
              </a:lnSpc>
              <a:spcBef>
                <a:spcPts val="0"/>
              </a:spcBef>
              <a:spcAft>
                <a:spcPts val="0"/>
              </a:spcAft>
              <a:buClr>
                <a:srgbClr val="525252"/>
              </a:buClr>
              <a:buSzPts val="1000"/>
              <a:buChar char="○"/>
              <a:defRPr>
                <a:solidFill>
                  <a:srgbClr val="525252"/>
                </a:solidFill>
              </a:defRPr>
            </a:lvl5pPr>
            <a:lvl6pPr indent="-292100" lvl="5" marL="2743200" rtl="0">
              <a:lnSpc>
                <a:spcPct val="115000"/>
              </a:lnSpc>
              <a:spcBef>
                <a:spcPts val="0"/>
              </a:spcBef>
              <a:spcAft>
                <a:spcPts val="0"/>
              </a:spcAft>
              <a:buClr>
                <a:srgbClr val="525252"/>
              </a:buClr>
              <a:buSzPts val="1000"/>
              <a:buChar char="■"/>
              <a:defRPr>
                <a:solidFill>
                  <a:srgbClr val="525252"/>
                </a:solidFill>
              </a:defRPr>
            </a:lvl6pPr>
            <a:lvl7pPr indent="-292100" lvl="6" marL="3200400" rtl="0">
              <a:lnSpc>
                <a:spcPct val="115000"/>
              </a:lnSpc>
              <a:spcBef>
                <a:spcPts val="0"/>
              </a:spcBef>
              <a:spcAft>
                <a:spcPts val="0"/>
              </a:spcAft>
              <a:buClr>
                <a:srgbClr val="525252"/>
              </a:buClr>
              <a:buSzPts val="1000"/>
              <a:buChar char="●"/>
              <a:defRPr>
                <a:solidFill>
                  <a:srgbClr val="525252"/>
                </a:solidFill>
              </a:defRPr>
            </a:lvl7pPr>
            <a:lvl8pPr indent="-292100" lvl="7" marL="3657600" rtl="0">
              <a:lnSpc>
                <a:spcPct val="115000"/>
              </a:lnSpc>
              <a:spcBef>
                <a:spcPts val="0"/>
              </a:spcBef>
              <a:spcAft>
                <a:spcPts val="0"/>
              </a:spcAft>
              <a:buClr>
                <a:srgbClr val="525252"/>
              </a:buClr>
              <a:buSzPts val="1000"/>
              <a:buChar char="○"/>
              <a:defRPr>
                <a:solidFill>
                  <a:srgbClr val="525252"/>
                </a:solidFill>
              </a:defRPr>
            </a:lvl8pPr>
            <a:lvl9pPr indent="-292100" lvl="8" marL="4114800" rtl="0">
              <a:lnSpc>
                <a:spcPct val="115000"/>
              </a:lnSpc>
              <a:spcBef>
                <a:spcPts val="0"/>
              </a:spcBef>
              <a:spcAft>
                <a:spcPts val="0"/>
              </a:spcAft>
              <a:buClr>
                <a:srgbClr val="525252"/>
              </a:buClr>
              <a:buSzPts val="1000"/>
              <a:buChar char="■"/>
              <a:defRPr>
                <a:solidFill>
                  <a:srgbClr val="525252"/>
                </a:solidFill>
              </a:defRPr>
            </a:lvl9pPr>
          </a:lstStyle>
          <a:p/>
        </p:txBody>
      </p:sp>
      <p:sp>
        <p:nvSpPr>
          <p:cNvPr id="74" name="Google Shape;74;p11"/>
          <p:cNvSpPr txBox="1"/>
          <p:nvPr>
            <p:ph idx="2" type="body"/>
          </p:nvPr>
        </p:nvSpPr>
        <p:spPr>
          <a:xfrm>
            <a:off x="5319625" y="2335750"/>
            <a:ext cx="704700" cy="4506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0D2317"/>
              </a:buClr>
              <a:buSzPts val="1000"/>
              <a:buChar char="●"/>
              <a:defRPr b="1">
                <a:solidFill>
                  <a:srgbClr val="0D2317"/>
                </a:solidFill>
              </a:defRPr>
            </a:lvl1pPr>
            <a:lvl2pPr indent="-292100" lvl="1" marL="914400" rtl="0">
              <a:lnSpc>
                <a:spcPct val="115000"/>
              </a:lnSpc>
              <a:spcBef>
                <a:spcPts val="0"/>
              </a:spcBef>
              <a:spcAft>
                <a:spcPts val="0"/>
              </a:spcAft>
              <a:buClr>
                <a:srgbClr val="0D2317"/>
              </a:buClr>
              <a:buSzPts val="1000"/>
              <a:buChar char="○"/>
              <a:defRPr b="1">
                <a:solidFill>
                  <a:srgbClr val="0D2317"/>
                </a:solidFill>
              </a:defRPr>
            </a:lvl2pPr>
            <a:lvl3pPr indent="-292100" lvl="2" marL="1371600" rtl="0">
              <a:lnSpc>
                <a:spcPct val="115000"/>
              </a:lnSpc>
              <a:spcBef>
                <a:spcPts val="0"/>
              </a:spcBef>
              <a:spcAft>
                <a:spcPts val="0"/>
              </a:spcAft>
              <a:buClr>
                <a:srgbClr val="0D2317"/>
              </a:buClr>
              <a:buSzPts val="1000"/>
              <a:buChar char="■"/>
              <a:defRPr b="1">
                <a:solidFill>
                  <a:srgbClr val="0D2317"/>
                </a:solidFill>
              </a:defRPr>
            </a:lvl3pPr>
            <a:lvl4pPr indent="-292100" lvl="3" marL="1828800" rtl="0">
              <a:lnSpc>
                <a:spcPct val="115000"/>
              </a:lnSpc>
              <a:spcBef>
                <a:spcPts val="0"/>
              </a:spcBef>
              <a:spcAft>
                <a:spcPts val="0"/>
              </a:spcAft>
              <a:buClr>
                <a:srgbClr val="0D2317"/>
              </a:buClr>
              <a:buSzPts val="1000"/>
              <a:buChar char="●"/>
              <a:defRPr b="1">
                <a:solidFill>
                  <a:srgbClr val="0D2317"/>
                </a:solidFill>
              </a:defRPr>
            </a:lvl4pPr>
            <a:lvl5pPr indent="-292100" lvl="4" marL="2286000" rtl="0">
              <a:lnSpc>
                <a:spcPct val="115000"/>
              </a:lnSpc>
              <a:spcBef>
                <a:spcPts val="0"/>
              </a:spcBef>
              <a:spcAft>
                <a:spcPts val="0"/>
              </a:spcAft>
              <a:buClr>
                <a:srgbClr val="0D2317"/>
              </a:buClr>
              <a:buSzPts val="1000"/>
              <a:buChar char="○"/>
              <a:defRPr b="1">
                <a:solidFill>
                  <a:srgbClr val="0D2317"/>
                </a:solidFill>
              </a:defRPr>
            </a:lvl5pPr>
            <a:lvl6pPr indent="-292100" lvl="5" marL="2743200" rtl="0">
              <a:lnSpc>
                <a:spcPct val="115000"/>
              </a:lnSpc>
              <a:spcBef>
                <a:spcPts val="0"/>
              </a:spcBef>
              <a:spcAft>
                <a:spcPts val="0"/>
              </a:spcAft>
              <a:buClr>
                <a:srgbClr val="0D2317"/>
              </a:buClr>
              <a:buSzPts val="1000"/>
              <a:buChar char="■"/>
              <a:defRPr b="1">
                <a:solidFill>
                  <a:srgbClr val="0D2317"/>
                </a:solidFill>
              </a:defRPr>
            </a:lvl6pPr>
            <a:lvl7pPr indent="-292100" lvl="6" marL="3200400" rtl="0">
              <a:lnSpc>
                <a:spcPct val="115000"/>
              </a:lnSpc>
              <a:spcBef>
                <a:spcPts val="0"/>
              </a:spcBef>
              <a:spcAft>
                <a:spcPts val="0"/>
              </a:spcAft>
              <a:buClr>
                <a:srgbClr val="0D2317"/>
              </a:buClr>
              <a:buSzPts val="1000"/>
              <a:buChar char="●"/>
              <a:defRPr b="1">
                <a:solidFill>
                  <a:srgbClr val="0D2317"/>
                </a:solidFill>
              </a:defRPr>
            </a:lvl7pPr>
            <a:lvl8pPr indent="-292100" lvl="7" marL="3657600" rtl="0">
              <a:lnSpc>
                <a:spcPct val="115000"/>
              </a:lnSpc>
              <a:spcBef>
                <a:spcPts val="0"/>
              </a:spcBef>
              <a:spcAft>
                <a:spcPts val="0"/>
              </a:spcAft>
              <a:buClr>
                <a:srgbClr val="0D2317"/>
              </a:buClr>
              <a:buSzPts val="1000"/>
              <a:buChar char="○"/>
              <a:defRPr b="1">
                <a:solidFill>
                  <a:srgbClr val="0D2317"/>
                </a:solidFill>
              </a:defRPr>
            </a:lvl8pPr>
            <a:lvl9pPr indent="-292100" lvl="8" marL="4114800" rtl="0">
              <a:lnSpc>
                <a:spcPct val="115000"/>
              </a:lnSpc>
              <a:spcBef>
                <a:spcPts val="0"/>
              </a:spcBef>
              <a:spcAft>
                <a:spcPts val="0"/>
              </a:spcAft>
              <a:buClr>
                <a:srgbClr val="0D2317"/>
              </a:buClr>
              <a:buSzPts val="1000"/>
              <a:buChar char="■"/>
              <a:defRPr b="1">
                <a:solidFill>
                  <a:srgbClr val="0D2317"/>
                </a:solidFill>
              </a:defRPr>
            </a:lvl9pPr>
          </a:lstStyle>
          <a:p/>
        </p:txBody>
      </p:sp>
      <p:sp>
        <p:nvSpPr>
          <p:cNvPr id="75" name="Google Shape;75;p11"/>
          <p:cNvSpPr txBox="1"/>
          <p:nvPr>
            <p:ph idx="3" type="body"/>
          </p:nvPr>
        </p:nvSpPr>
        <p:spPr>
          <a:xfrm>
            <a:off x="6060625" y="3464275"/>
            <a:ext cx="2657400" cy="914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525252"/>
              </a:buClr>
              <a:buSzPts val="1000"/>
              <a:buChar char="●"/>
              <a:defRPr>
                <a:solidFill>
                  <a:srgbClr val="525252"/>
                </a:solidFill>
              </a:defRPr>
            </a:lvl1pPr>
            <a:lvl2pPr indent="-292100" lvl="1" marL="914400" rtl="0">
              <a:lnSpc>
                <a:spcPct val="115000"/>
              </a:lnSpc>
              <a:spcBef>
                <a:spcPts val="0"/>
              </a:spcBef>
              <a:spcAft>
                <a:spcPts val="0"/>
              </a:spcAft>
              <a:buClr>
                <a:srgbClr val="525252"/>
              </a:buClr>
              <a:buSzPts val="1000"/>
              <a:buChar char="○"/>
              <a:defRPr>
                <a:solidFill>
                  <a:srgbClr val="525252"/>
                </a:solidFill>
              </a:defRPr>
            </a:lvl2pPr>
            <a:lvl3pPr indent="-292100" lvl="2" marL="1371600" rtl="0">
              <a:lnSpc>
                <a:spcPct val="115000"/>
              </a:lnSpc>
              <a:spcBef>
                <a:spcPts val="0"/>
              </a:spcBef>
              <a:spcAft>
                <a:spcPts val="0"/>
              </a:spcAft>
              <a:buClr>
                <a:srgbClr val="525252"/>
              </a:buClr>
              <a:buSzPts val="1000"/>
              <a:buChar char="■"/>
              <a:defRPr>
                <a:solidFill>
                  <a:srgbClr val="525252"/>
                </a:solidFill>
              </a:defRPr>
            </a:lvl3pPr>
            <a:lvl4pPr indent="-292100" lvl="3" marL="1828800" rtl="0">
              <a:lnSpc>
                <a:spcPct val="115000"/>
              </a:lnSpc>
              <a:spcBef>
                <a:spcPts val="0"/>
              </a:spcBef>
              <a:spcAft>
                <a:spcPts val="0"/>
              </a:spcAft>
              <a:buClr>
                <a:srgbClr val="525252"/>
              </a:buClr>
              <a:buSzPts val="1000"/>
              <a:buChar char="●"/>
              <a:defRPr>
                <a:solidFill>
                  <a:srgbClr val="525252"/>
                </a:solidFill>
              </a:defRPr>
            </a:lvl4pPr>
            <a:lvl5pPr indent="-292100" lvl="4" marL="2286000" rtl="0">
              <a:lnSpc>
                <a:spcPct val="115000"/>
              </a:lnSpc>
              <a:spcBef>
                <a:spcPts val="0"/>
              </a:spcBef>
              <a:spcAft>
                <a:spcPts val="0"/>
              </a:spcAft>
              <a:buClr>
                <a:srgbClr val="525252"/>
              </a:buClr>
              <a:buSzPts val="1000"/>
              <a:buChar char="○"/>
              <a:defRPr>
                <a:solidFill>
                  <a:srgbClr val="525252"/>
                </a:solidFill>
              </a:defRPr>
            </a:lvl5pPr>
            <a:lvl6pPr indent="-292100" lvl="5" marL="2743200" rtl="0">
              <a:lnSpc>
                <a:spcPct val="115000"/>
              </a:lnSpc>
              <a:spcBef>
                <a:spcPts val="0"/>
              </a:spcBef>
              <a:spcAft>
                <a:spcPts val="0"/>
              </a:spcAft>
              <a:buClr>
                <a:srgbClr val="525252"/>
              </a:buClr>
              <a:buSzPts val="1000"/>
              <a:buChar char="■"/>
              <a:defRPr>
                <a:solidFill>
                  <a:srgbClr val="525252"/>
                </a:solidFill>
              </a:defRPr>
            </a:lvl6pPr>
            <a:lvl7pPr indent="-292100" lvl="6" marL="3200400" rtl="0">
              <a:lnSpc>
                <a:spcPct val="115000"/>
              </a:lnSpc>
              <a:spcBef>
                <a:spcPts val="0"/>
              </a:spcBef>
              <a:spcAft>
                <a:spcPts val="0"/>
              </a:spcAft>
              <a:buClr>
                <a:srgbClr val="525252"/>
              </a:buClr>
              <a:buSzPts val="1000"/>
              <a:buChar char="●"/>
              <a:defRPr>
                <a:solidFill>
                  <a:srgbClr val="525252"/>
                </a:solidFill>
              </a:defRPr>
            </a:lvl7pPr>
            <a:lvl8pPr indent="-292100" lvl="7" marL="3657600" rtl="0">
              <a:lnSpc>
                <a:spcPct val="115000"/>
              </a:lnSpc>
              <a:spcBef>
                <a:spcPts val="0"/>
              </a:spcBef>
              <a:spcAft>
                <a:spcPts val="0"/>
              </a:spcAft>
              <a:buClr>
                <a:srgbClr val="525252"/>
              </a:buClr>
              <a:buSzPts val="1000"/>
              <a:buChar char="○"/>
              <a:defRPr>
                <a:solidFill>
                  <a:srgbClr val="525252"/>
                </a:solidFill>
              </a:defRPr>
            </a:lvl8pPr>
            <a:lvl9pPr indent="-292100" lvl="8" marL="4114800" rtl="0">
              <a:lnSpc>
                <a:spcPct val="115000"/>
              </a:lnSpc>
              <a:spcBef>
                <a:spcPts val="0"/>
              </a:spcBef>
              <a:spcAft>
                <a:spcPts val="0"/>
              </a:spcAft>
              <a:buClr>
                <a:srgbClr val="525252"/>
              </a:buClr>
              <a:buSzPts val="1000"/>
              <a:buChar char="■"/>
              <a:defRPr>
                <a:solidFill>
                  <a:srgbClr val="525252"/>
                </a:solidFill>
              </a:defRPr>
            </a:lvl9pPr>
          </a:lstStyle>
          <a:p/>
        </p:txBody>
      </p:sp>
      <p:sp>
        <p:nvSpPr>
          <p:cNvPr id="76" name="Google Shape;76;p11"/>
          <p:cNvSpPr txBox="1"/>
          <p:nvPr>
            <p:ph idx="4" type="body"/>
          </p:nvPr>
        </p:nvSpPr>
        <p:spPr>
          <a:xfrm>
            <a:off x="5319625" y="3480225"/>
            <a:ext cx="704700" cy="4914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0D2317"/>
              </a:buClr>
              <a:buSzPts val="1000"/>
              <a:buChar char="●"/>
              <a:defRPr b="1">
                <a:solidFill>
                  <a:srgbClr val="0D2317"/>
                </a:solidFill>
              </a:defRPr>
            </a:lvl1pPr>
            <a:lvl2pPr indent="-292100" lvl="1" marL="914400" rtl="0">
              <a:lnSpc>
                <a:spcPct val="115000"/>
              </a:lnSpc>
              <a:spcBef>
                <a:spcPts val="0"/>
              </a:spcBef>
              <a:spcAft>
                <a:spcPts val="0"/>
              </a:spcAft>
              <a:buClr>
                <a:srgbClr val="0D2317"/>
              </a:buClr>
              <a:buSzPts val="1000"/>
              <a:buChar char="○"/>
              <a:defRPr b="1">
                <a:solidFill>
                  <a:srgbClr val="0D2317"/>
                </a:solidFill>
              </a:defRPr>
            </a:lvl2pPr>
            <a:lvl3pPr indent="-292100" lvl="2" marL="1371600" rtl="0">
              <a:lnSpc>
                <a:spcPct val="115000"/>
              </a:lnSpc>
              <a:spcBef>
                <a:spcPts val="0"/>
              </a:spcBef>
              <a:spcAft>
                <a:spcPts val="0"/>
              </a:spcAft>
              <a:buClr>
                <a:srgbClr val="0D2317"/>
              </a:buClr>
              <a:buSzPts val="1000"/>
              <a:buChar char="■"/>
              <a:defRPr b="1">
                <a:solidFill>
                  <a:srgbClr val="0D2317"/>
                </a:solidFill>
              </a:defRPr>
            </a:lvl3pPr>
            <a:lvl4pPr indent="-292100" lvl="3" marL="1828800" rtl="0">
              <a:lnSpc>
                <a:spcPct val="115000"/>
              </a:lnSpc>
              <a:spcBef>
                <a:spcPts val="0"/>
              </a:spcBef>
              <a:spcAft>
                <a:spcPts val="0"/>
              </a:spcAft>
              <a:buClr>
                <a:srgbClr val="0D2317"/>
              </a:buClr>
              <a:buSzPts val="1000"/>
              <a:buChar char="●"/>
              <a:defRPr b="1">
                <a:solidFill>
                  <a:srgbClr val="0D2317"/>
                </a:solidFill>
              </a:defRPr>
            </a:lvl4pPr>
            <a:lvl5pPr indent="-292100" lvl="4" marL="2286000" rtl="0">
              <a:lnSpc>
                <a:spcPct val="115000"/>
              </a:lnSpc>
              <a:spcBef>
                <a:spcPts val="0"/>
              </a:spcBef>
              <a:spcAft>
                <a:spcPts val="0"/>
              </a:spcAft>
              <a:buClr>
                <a:srgbClr val="0D2317"/>
              </a:buClr>
              <a:buSzPts val="1000"/>
              <a:buChar char="○"/>
              <a:defRPr b="1">
                <a:solidFill>
                  <a:srgbClr val="0D2317"/>
                </a:solidFill>
              </a:defRPr>
            </a:lvl5pPr>
            <a:lvl6pPr indent="-292100" lvl="5" marL="2743200" rtl="0">
              <a:lnSpc>
                <a:spcPct val="115000"/>
              </a:lnSpc>
              <a:spcBef>
                <a:spcPts val="0"/>
              </a:spcBef>
              <a:spcAft>
                <a:spcPts val="0"/>
              </a:spcAft>
              <a:buClr>
                <a:srgbClr val="0D2317"/>
              </a:buClr>
              <a:buSzPts val="1000"/>
              <a:buChar char="■"/>
              <a:defRPr b="1">
                <a:solidFill>
                  <a:srgbClr val="0D2317"/>
                </a:solidFill>
              </a:defRPr>
            </a:lvl6pPr>
            <a:lvl7pPr indent="-292100" lvl="6" marL="3200400" rtl="0">
              <a:lnSpc>
                <a:spcPct val="115000"/>
              </a:lnSpc>
              <a:spcBef>
                <a:spcPts val="0"/>
              </a:spcBef>
              <a:spcAft>
                <a:spcPts val="0"/>
              </a:spcAft>
              <a:buClr>
                <a:srgbClr val="0D2317"/>
              </a:buClr>
              <a:buSzPts val="1000"/>
              <a:buChar char="●"/>
              <a:defRPr b="1">
                <a:solidFill>
                  <a:srgbClr val="0D2317"/>
                </a:solidFill>
              </a:defRPr>
            </a:lvl7pPr>
            <a:lvl8pPr indent="-292100" lvl="7" marL="3657600" rtl="0">
              <a:lnSpc>
                <a:spcPct val="115000"/>
              </a:lnSpc>
              <a:spcBef>
                <a:spcPts val="0"/>
              </a:spcBef>
              <a:spcAft>
                <a:spcPts val="0"/>
              </a:spcAft>
              <a:buClr>
                <a:srgbClr val="0D2317"/>
              </a:buClr>
              <a:buSzPts val="1000"/>
              <a:buChar char="○"/>
              <a:defRPr b="1">
                <a:solidFill>
                  <a:srgbClr val="0D2317"/>
                </a:solidFill>
              </a:defRPr>
            </a:lvl8pPr>
            <a:lvl9pPr indent="-292100" lvl="8" marL="4114800" rtl="0">
              <a:lnSpc>
                <a:spcPct val="115000"/>
              </a:lnSpc>
              <a:spcBef>
                <a:spcPts val="0"/>
              </a:spcBef>
              <a:spcAft>
                <a:spcPts val="0"/>
              </a:spcAft>
              <a:buClr>
                <a:srgbClr val="0D2317"/>
              </a:buClr>
              <a:buSzPts val="1000"/>
              <a:buChar char="■"/>
              <a:defRPr b="1">
                <a:solidFill>
                  <a:srgbClr val="0D2317"/>
                </a:solidFill>
              </a:defRPr>
            </a:lvl9pPr>
          </a:lstStyle>
          <a:p/>
        </p:txBody>
      </p:sp>
      <p:cxnSp>
        <p:nvCxnSpPr>
          <p:cNvPr id="77" name="Google Shape;77;p11"/>
          <p:cNvCxnSpPr/>
          <p:nvPr/>
        </p:nvCxnSpPr>
        <p:spPr>
          <a:xfrm>
            <a:off x="5156213" y="-4225"/>
            <a:ext cx="0" cy="5163300"/>
          </a:xfrm>
          <a:prstGeom prst="straightConnector1">
            <a:avLst/>
          </a:prstGeom>
          <a:noFill/>
          <a:ln cap="flat" cmpd="sng" w="19050">
            <a:solidFill>
              <a:schemeClr val="dk2"/>
            </a:solidFill>
            <a:prstDash val="solid"/>
            <a:round/>
            <a:headEnd len="med" w="med" type="none"/>
            <a:tailEnd len="med" w="med" type="none"/>
          </a:ln>
        </p:spPr>
      </p:cxnSp>
      <p:sp>
        <p:nvSpPr>
          <p:cNvPr id="78" name="Google Shape;78;p11"/>
          <p:cNvSpPr/>
          <p:nvPr/>
        </p:nvSpPr>
        <p:spPr>
          <a:xfrm>
            <a:off x="5096963" y="1227725"/>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9" name="Google Shape;79;p11"/>
          <p:cNvSpPr/>
          <p:nvPr/>
        </p:nvSpPr>
        <p:spPr>
          <a:xfrm>
            <a:off x="5096963" y="24722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0" name="Google Shape;80;p11"/>
          <p:cNvSpPr/>
          <p:nvPr/>
        </p:nvSpPr>
        <p:spPr>
          <a:xfrm>
            <a:off x="5096963" y="3616675"/>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1" name="Google Shape;81;p11"/>
          <p:cNvSpPr txBox="1"/>
          <p:nvPr>
            <p:ph idx="5" type="body"/>
          </p:nvPr>
        </p:nvSpPr>
        <p:spPr>
          <a:xfrm>
            <a:off x="5319625" y="1091275"/>
            <a:ext cx="704700" cy="4914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0D2317"/>
              </a:buClr>
              <a:buSzPts val="1000"/>
              <a:buChar char="●"/>
              <a:defRPr b="1">
                <a:solidFill>
                  <a:srgbClr val="0D2317"/>
                </a:solidFill>
              </a:defRPr>
            </a:lvl1pPr>
            <a:lvl2pPr indent="-292100" lvl="1" marL="914400" rtl="0">
              <a:lnSpc>
                <a:spcPct val="115000"/>
              </a:lnSpc>
              <a:spcBef>
                <a:spcPts val="0"/>
              </a:spcBef>
              <a:spcAft>
                <a:spcPts val="0"/>
              </a:spcAft>
              <a:buClr>
                <a:srgbClr val="0D2317"/>
              </a:buClr>
              <a:buSzPts val="1000"/>
              <a:buChar char="○"/>
              <a:defRPr b="1">
                <a:solidFill>
                  <a:srgbClr val="0D2317"/>
                </a:solidFill>
              </a:defRPr>
            </a:lvl2pPr>
            <a:lvl3pPr indent="-292100" lvl="2" marL="1371600" rtl="0">
              <a:lnSpc>
                <a:spcPct val="115000"/>
              </a:lnSpc>
              <a:spcBef>
                <a:spcPts val="0"/>
              </a:spcBef>
              <a:spcAft>
                <a:spcPts val="0"/>
              </a:spcAft>
              <a:buClr>
                <a:srgbClr val="0D2317"/>
              </a:buClr>
              <a:buSzPts val="1000"/>
              <a:buChar char="■"/>
              <a:defRPr b="1">
                <a:solidFill>
                  <a:srgbClr val="0D2317"/>
                </a:solidFill>
              </a:defRPr>
            </a:lvl3pPr>
            <a:lvl4pPr indent="-292100" lvl="3" marL="1828800" rtl="0">
              <a:lnSpc>
                <a:spcPct val="115000"/>
              </a:lnSpc>
              <a:spcBef>
                <a:spcPts val="0"/>
              </a:spcBef>
              <a:spcAft>
                <a:spcPts val="0"/>
              </a:spcAft>
              <a:buClr>
                <a:srgbClr val="0D2317"/>
              </a:buClr>
              <a:buSzPts val="1000"/>
              <a:buChar char="●"/>
              <a:defRPr b="1">
                <a:solidFill>
                  <a:srgbClr val="0D2317"/>
                </a:solidFill>
              </a:defRPr>
            </a:lvl4pPr>
            <a:lvl5pPr indent="-292100" lvl="4" marL="2286000" rtl="0">
              <a:lnSpc>
                <a:spcPct val="115000"/>
              </a:lnSpc>
              <a:spcBef>
                <a:spcPts val="0"/>
              </a:spcBef>
              <a:spcAft>
                <a:spcPts val="0"/>
              </a:spcAft>
              <a:buClr>
                <a:srgbClr val="0D2317"/>
              </a:buClr>
              <a:buSzPts val="1000"/>
              <a:buChar char="○"/>
              <a:defRPr b="1">
                <a:solidFill>
                  <a:srgbClr val="0D2317"/>
                </a:solidFill>
              </a:defRPr>
            </a:lvl5pPr>
            <a:lvl6pPr indent="-292100" lvl="5" marL="2743200" rtl="0">
              <a:lnSpc>
                <a:spcPct val="115000"/>
              </a:lnSpc>
              <a:spcBef>
                <a:spcPts val="0"/>
              </a:spcBef>
              <a:spcAft>
                <a:spcPts val="0"/>
              </a:spcAft>
              <a:buClr>
                <a:srgbClr val="0D2317"/>
              </a:buClr>
              <a:buSzPts val="1000"/>
              <a:buChar char="■"/>
              <a:defRPr b="1">
                <a:solidFill>
                  <a:srgbClr val="0D2317"/>
                </a:solidFill>
              </a:defRPr>
            </a:lvl6pPr>
            <a:lvl7pPr indent="-292100" lvl="6" marL="3200400" rtl="0">
              <a:lnSpc>
                <a:spcPct val="115000"/>
              </a:lnSpc>
              <a:spcBef>
                <a:spcPts val="0"/>
              </a:spcBef>
              <a:spcAft>
                <a:spcPts val="0"/>
              </a:spcAft>
              <a:buClr>
                <a:srgbClr val="0D2317"/>
              </a:buClr>
              <a:buSzPts val="1000"/>
              <a:buChar char="●"/>
              <a:defRPr b="1">
                <a:solidFill>
                  <a:srgbClr val="0D2317"/>
                </a:solidFill>
              </a:defRPr>
            </a:lvl7pPr>
            <a:lvl8pPr indent="-292100" lvl="7" marL="3657600" rtl="0">
              <a:lnSpc>
                <a:spcPct val="115000"/>
              </a:lnSpc>
              <a:spcBef>
                <a:spcPts val="0"/>
              </a:spcBef>
              <a:spcAft>
                <a:spcPts val="0"/>
              </a:spcAft>
              <a:buClr>
                <a:srgbClr val="0D2317"/>
              </a:buClr>
              <a:buSzPts val="1000"/>
              <a:buChar char="○"/>
              <a:defRPr b="1">
                <a:solidFill>
                  <a:srgbClr val="0D2317"/>
                </a:solidFill>
              </a:defRPr>
            </a:lvl8pPr>
            <a:lvl9pPr indent="-292100" lvl="8" marL="4114800" rtl="0">
              <a:lnSpc>
                <a:spcPct val="115000"/>
              </a:lnSpc>
              <a:spcBef>
                <a:spcPts val="0"/>
              </a:spcBef>
              <a:spcAft>
                <a:spcPts val="0"/>
              </a:spcAft>
              <a:buClr>
                <a:srgbClr val="0D2317"/>
              </a:buClr>
              <a:buSzPts val="1000"/>
              <a:buChar char="■"/>
              <a:defRPr b="1">
                <a:solidFill>
                  <a:srgbClr val="0D2317"/>
                </a:solidFill>
              </a:defRPr>
            </a:lvl9pPr>
          </a:lstStyle>
          <a:p/>
        </p:txBody>
      </p:sp>
      <p:sp>
        <p:nvSpPr>
          <p:cNvPr id="82" name="Google Shape;82;p11"/>
          <p:cNvSpPr txBox="1"/>
          <p:nvPr>
            <p:ph idx="6" type="body"/>
          </p:nvPr>
        </p:nvSpPr>
        <p:spPr>
          <a:xfrm>
            <a:off x="6060625" y="1041275"/>
            <a:ext cx="2657400" cy="914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525252"/>
              </a:buClr>
              <a:buSzPts val="1000"/>
              <a:buChar char="●"/>
              <a:defRPr>
                <a:solidFill>
                  <a:srgbClr val="525252"/>
                </a:solidFill>
              </a:defRPr>
            </a:lvl1pPr>
            <a:lvl2pPr indent="-292100" lvl="1" marL="914400" rtl="0">
              <a:lnSpc>
                <a:spcPct val="115000"/>
              </a:lnSpc>
              <a:spcBef>
                <a:spcPts val="0"/>
              </a:spcBef>
              <a:spcAft>
                <a:spcPts val="0"/>
              </a:spcAft>
              <a:buClr>
                <a:srgbClr val="525252"/>
              </a:buClr>
              <a:buSzPts val="1000"/>
              <a:buChar char="○"/>
              <a:defRPr>
                <a:solidFill>
                  <a:srgbClr val="525252"/>
                </a:solidFill>
              </a:defRPr>
            </a:lvl2pPr>
            <a:lvl3pPr indent="-292100" lvl="2" marL="1371600" rtl="0">
              <a:lnSpc>
                <a:spcPct val="115000"/>
              </a:lnSpc>
              <a:spcBef>
                <a:spcPts val="0"/>
              </a:spcBef>
              <a:spcAft>
                <a:spcPts val="0"/>
              </a:spcAft>
              <a:buClr>
                <a:srgbClr val="525252"/>
              </a:buClr>
              <a:buSzPts val="1000"/>
              <a:buChar char="■"/>
              <a:defRPr>
                <a:solidFill>
                  <a:srgbClr val="525252"/>
                </a:solidFill>
              </a:defRPr>
            </a:lvl3pPr>
            <a:lvl4pPr indent="-292100" lvl="3" marL="1828800" rtl="0">
              <a:lnSpc>
                <a:spcPct val="115000"/>
              </a:lnSpc>
              <a:spcBef>
                <a:spcPts val="0"/>
              </a:spcBef>
              <a:spcAft>
                <a:spcPts val="0"/>
              </a:spcAft>
              <a:buClr>
                <a:srgbClr val="525252"/>
              </a:buClr>
              <a:buSzPts val="1000"/>
              <a:buChar char="●"/>
              <a:defRPr>
                <a:solidFill>
                  <a:srgbClr val="525252"/>
                </a:solidFill>
              </a:defRPr>
            </a:lvl4pPr>
            <a:lvl5pPr indent="-292100" lvl="4" marL="2286000" rtl="0">
              <a:lnSpc>
                <a:spcPct val="115000"/>
              </a:lnSpc>
              <a:spcBef>
                <a:spcPts val="0"/>
              </a:spcBef>
              <a:spcAft>
                <a:spcPts val="0"/>
              </a:spcAft>
              <a:buClr>
                <a:srgbClr val="525252"/>
              </a:buClr>
              <a:buSzPts val="1000"/>
              <a:buChar char="○"/>
              <a:defRPr>
                <a:solidFill>
                  <a:srgbClr val="525252"/>
                </a:solidFill>
              </a:defRPr>
            </a:lvl5pPr>
            <a:lvl6pPr indent="-292100" lvl="5" marL="2743200" rtl="0">
              <a:lnSpc>
                <a:spcPct val="115000"/>
              </a:lnSpc>
              <a:spcBef>
                <a:spcPts val="0"/>
              </a:spcBef>
              <a:spcAft>
                <a:spcPts val="0"/>
              </a:spcAft>
              <a:buClr>
                <a:srgbClr val="525252"/>
              </a:buClr>
              <a:buSzPts val="1000"/>
              <a:buChar char="■"/>
              <a:defRPr>
                <a:solidFill>
                  <a:srgbClr val="525252"/>
                </a:solidFill>
              </a:defRPr>
            </a:lvl6pPr>
            <a:lvl7pPr indent="-292100" lvl="6" marL="3200400" rtl="0">
              <a:lnSpc>
                <a:spcPct val="115000"/>
              </a:lnSpc>
              <a:spcBef>
                <a:spcPts val="0"/>
              </a:spcBef>
              <a:spcAft>
                <a:spcPts val="0"/>
              </a:spcAft>
              <a:buClr>
                <a:srgbClr val="525252"/>
              </a:buClr>
              <a:buSzPts val="1000"/>
              <a:buChar char="●"/>
              <a:defRPr>
                <a:solidFill>
                  <a:srgbClr val="525252"/>
                </a:solidFill>
              </a:defRPr>
            </a:lvl7pPr>
            <a:lvl8pPr indent="-292100" lvl="7" marL="3657600" rtl="0">
              <a:lnSpc>
                <a:spcPct val="115000"/>
              </a:lnSpc>
              <a:spcBef>
                <a:spcPts val="0"/>
              </a:spcBef>
              <a:spcAft>
                <a:spcPts val="0"/>
              </a:spcAft>
              <a:buClr>
                <a:srgbClr val="525252"/>
              </a:buClr>
              <a:buSzPts val="1000"/>
              <a:buChar char="○"/>
              <a:defRPr>
                <a:solidFill>
                  <a:srgbClr val="525252"/>
                </a:solidFill>
              </a:defRPr>
            </a:lvl8pPr>
            <a:lvl9pPr indent="-292100" lvl="8" marL="4114800" rtl="0">
              <a:lnSpc>
                <a:spcPct val="115000"/>
              </a:lnSpc>
              <a:spcBef>
                <a:spcPts val="0"/>
              </a:spcBef>
              <a:spcAft>
                <a:spcPts val="0"/>
              </a:spcAft>
              <a:buClr>
                <a:srgbClr val="525252"/>
              </a:buClr>
              <a:buSzPts val="1000"/>
              <a:buChar char="■"/>
              <a:defRPr>
                <a:solidFill>
                  <a:srgbClr val="525252"/>
                </a:solidFill>
              </a:defRPr>
            </a:lvl9pPr>
          </a:lstStyle>
          <a:p/>
        </p:txBody>
      </p:sp>
      <p:sp>
        <p:nvSpPr>
          <p:cNvPr id="83" name="Google Shape;83;p11"/>
          <p:cNvSpPr txBox="1"/>
          <p:nvPr>
            <p:ph idx="7" type="body"/>
          </p:nvPr>
        </p:nvSpPr>
        <p:spPr>
          <a:xfrm>
            <a:off x="400375" y="1001575"/>
            <a:ext cx="3499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84" name="Google Shape;84;p11"/>
          <p:cNvSpPr txBox="1"/>
          <p:nvPr>
            <p:ph type="title"/>
          </p:nvPr>
        </p:nvSpPr>
        <p:spPr>
          <a:xfrm>
            <a:off x="400375" y="1338800"/>
            <a:ext cx="34998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85" name="Google Shape;85;p11"/>
          <p:cNvSpPr txBox="1"/>
          <p:nvPr>
            <p:ph idx="8" type="body"/>
          </p:nvPr>
        </p:nvSpPr>
        <p:spPr>
          <a:xfrm>
            <a:off x="400375" y="2310325"/>
            <a:ext cx="3499800" cy="18267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ronological Overview 1">
  <p:cSld name="TITLE_AND_BODY_1">
    <p:bg>
      <p:bgPr>
        <a:solidFill>
          <a:schemeClr val="accent1"/>
        </a:solidFill>
      </p:bgPr>
    </p:bg>
    <p:spTree>
      <p:nvGrpSpPr>
        <p:cNvPr id="86" name="Shape 86"/>
        <p:cNvGrpSpPr/>
        <p:nvPr/>
      </p:nvGrpSpPr>
      <p:grpSpPr>
        <a:xfrm>
          <a:off x="0" y="0"/>
          <a:ext cx="0" cy="0"/>
          <a:chOff x="0" y="0"/>
          <a:chExt cx="0" cy="0"/>
        </a:xfrm>
      </p:grpSpPr>
      <p:sp>
        <p:nvSpPr>
          <p:cNvPr id="87" name="Google Shape;8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CA"/>
              <a:t>‹#›</a:t>
            </a:fld>
            <a:endParaRPr/>
          </a:p>
        </p:txBody>
      </p:sp>
      <p:sp>
        <p:nvSpPr>
          <p:cNvPr id="88" name="Google Shape;88;p12"/>
          <p:cNvSpPr txBox="1"/>
          <p:nvPr>
            <p:ph idx="1" type="body"/>
          </p:nvPr>
        </p:nvSpPr>
        <p:spPr>
          <a:xfrm>
            <a:off x="400375" y="1230175"/>
            <a:ext cx="32670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89" name="Google Shape;89;p12"/>
          <p:cNvSpPr txBox="1"/>
          <p:nvPr>
            <p:ph type="title"/>
          </p:nvPr>
        </p:nvSpPr>
        <p:spPr>
          <a:xfrm>
            <a:off x="400375" y="1567400"/>
            <a:ext cx="32670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0" name="Google Shape;90;p12"/>
          <p:cNvSpPr txBox="1"/>
          <p:nvPr>
            <p:ph idx="2" type="body"/>
          </p:nvPr>
        </p:nvSpPr>
        <p:spPr>
          <a:xfrm>
            <a:off x="400375" y="2538925"/>
            <a:ext cx="3267000" cy="18267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91" name="Google Shape;91;p12"/>
          <p:cNvSpPr/>
          <p:nvPr/>
        </p:nvSpPr>
        <p:spPr>
          <a:xfrm>
            <a:off x="6549025" y="1530275"/>
            <a:ext cx="1384800" cy="309900"/>
          </a:xfrm>
          <a:prstGeom prst="roundRect">
            <a:avLst>
              <a:gd fmla="val 50000" name="adj"/>
            </a:avLst>
          </a:prstGeom>
          <a:solidFill>
            <a:srgbClr val="6DE8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cxnSp>
        <p:nvCxnSpPr>
          <p:cNvPr id="92" name="Google Shape;92;p12"/>
          <p:cNvCxnSpPr/>
          <p:nvPr/>
        </p:nvCxnSpPr>
        <p:spPr>
          <a:xfrm>
            <a:off x="6280138" y="-4225"/>
            <a:ext cx="0" cy="5163300"/>
          </a:xfrm>
          <a:prstGeom prst="straightConnector1">
            <a:avLst/>
          </a:prstGeom>
          <a:noFill/>
          <a:ln cap="flat" cmpd="sng" w="19050">
            <a:solidFill>
              <a:srgbClr val="0D2317"/>
            </a:solidFill>
            <a:prstDash val="solid"/>
            <a:round/>
            <a:headEnd len="med" w="med" type="none"/>
            <a:tailEnd len="med" w="med" type="none"/>
          </a:ln>
        </p:spPr>
      </p:cxnSp>
      <p:sp>
        <p:nvSpPr>
          <p:cNvPr id="93" name="Google Shape;93;p12"/>
          <p:cNvSpPr/>
          <p:nvPr/>
        </p:nvSpPr>
        <p:spPr>
          <a:xfrm>
            <a:off x="6248199" y="765725"/>
            <a:ext cx="63900" cy="639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4" name="Google Shape;94;p12"/>
          <p:cNvSpPr/>
          <p:nvPr/>
        </p:nvSpPr>
        <p:spPr>
          <a:xfrm>
            <a:off x="4615075" y="642725"/>
            <a:ext cx="1384800" cy="309900"/>
          </a:xfrm>
          <a:prstGeom prst="roundRect">
            <a:avLst>
              <a:gd fmla="val 50000" name="adj"/>
            </a:avLst>
          </a:prstGeom>
          <a:solidFill>
            <a:srgbClr val="6DE8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 name="Google Shape;95;p12"/>
          <p:cNvSpPr/>
          <p:nvPr/>
        </p:nvSpPr>
        <p:spPr>
          <a:xfrm>
            <a:off x="4615075" y="2356400"/>
            <a:ext cx="1384800" cy="309900"/>
          </a:xfrm>
          <a:prstGeom prst="roundRect">
            <a:avLst>
              <a:gd fmla="val 50000" name="adj"/>
            </a:avLst>
          </a:prstGeom>
          <a:solidFill>
            <a:srgbClr val="6DE8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6" name="Google Shape;96;p12"/>
          <p:cNvSpPr/>
          <p:nvPr/>
        </p:nvSpPr>
        <p:spPr>
          <a:xfrm>
            <a:off x="4615075" y="4192900"/>
            <a:ext cx="1384800" cy="309900"/>
          </a:xfrm>
          <a:prstGeom prst="roundRect">
            <a:avLst>
              <a:gd fmla="val 50000" name="adj"/>
            </a:avLst>
          </a:prstGeom>
          <a:solidFill>
            <a:srgbClr val="6DE8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7" name="Google Shape;97;p12"/>
          <p:cNvSpPr/>
          <p:nvPr/>
        </p:nvSpPr>
        <p:spPr>
          <a:xfrm>
            <a:off x="6248199" y="1653275"/>
            <a:ext cx="63900" cy="639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8" name="Google Shape;98;p12"/>
          <p:cNvSpPr/>
          <p:nvPr/>
        </p:nvSpPr>
        <p:spPr>
          <a:xfrm>
            <a:off x="6248199" y="2479400"/>
            <a:ext cx="63900" cy="639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9" name="Google Shape;99;p12"/>
          <p:cNvSpPr/>
          <p:nvPr/>
        </p:nvSpPr>
        <p:spPr>
          <a:xfrm>
            <a:off x="6248199" y="3428350"/>
            <a:ext cx="63900" cy="639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0" name="Google Shape;100;p12"/>
          <p:cNvSpPr/>
          <p:nvPr/>
        </p:nvSpPr>
        <p:spPr>
          <a:xfrm>
            <a:off x="6248199" y="4315900"/>
            <a:ext cx="63900" cy="639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1" name="Google Shape;101;p12"/>
          <p:cNvSpPr/>
          <p:nvPr/>
        </p:nvSpPr>
        <p:spPr>
          <a:xfrm>
            <a:off x="6549025" y="3305350"/>
            <a:ext cx="1384800" cy="309900"/>
          </a:xfrm>
          <a:prstGeom prst="roundRect">
            <a:avLst>
              <a:gd fmla="val 50000" name="adj"/>
            </a:avLst>
          </a:prstGeom>
          <a:solidFill>
            <a:srgbClr val="6DE8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2" name="Google Shape;102;p12"/>
          <p:cNvSpPr txBox="1"/>
          <p:nvPr>
            <p:ph idx="3" type="body"/>
          </p:nvPr>
        </p:nvSpPr>
        <p:spPr>
          <a:xfrm>
            <a:off x="4615075" y="642725"/>
            <a:ext cx="1384800" cy="393600"/>
          </a:xfrm>
          <a:prstGeom prst="rect">
            <a:avLst/>
          </a:prstGeom>
        </p:spPr>
        <p:txBody>
          <a:bodyPr anchorCtr="0" anchor="t" bIns="91425" lIns="91425" spcFirstLastPara="1" rIns="91425" wrap="square" tIns="91425">
            <a:normAutofit/>
          </a:bodyPr>
          <a:lstStyle>
            <a:lvl1pPr indent="-285750" lvl="0" marL="457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1pPr>
            <a:lvl2pPr indent="-285750" lvl="1" marL="914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2pPr>
            <a:lvl3pPr indent="-285750" lvl="2" marL="1371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3pPr>
            <a:lvl4pPr indent="-285750" lvl="3" marL="1828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4pPr>
            <a:lvl5pPr indent="-285750" lvl="4" marL="22860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5pPr>
            <a:lvl6pPr indent="-285750" lvl="5" marL="2743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6pPr>
            <a:lvl7pPr indent="-285750" lvl="6" marL="3200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7pPr>
            <a:lvl8pPr indent="-285750" lvl="7" marL="3657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8pPr>
            <a:lvl9pPr indent="-285750" lvl="8" marL="4114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9pPr>
          </a:lstStyle>
          <a:p/>
        </p:txBody>
      </p:sp>
      <p:sp>
        <p:nvSpPr>
          <p:cNvPr id="103" name="Google Shape;103;p12"/>
          <p:cNvSpPr txBox="1"/>
          <p:nvPr>
            <p:ph idx="4" type="body"/>
          </p:nvPr>
        </p:nvSpPr>
        <p:spPr>
          <a:xfrm>
            <a:off x="6549025" y="1530275"/>
            <a:ext cx="1384800" cy="393600"/>
          </a:xfrm>
          <a:prstGeom prst="rect">
            <a:avLst/>
          </a:prstGeom>
        </p:spPr>
        <p:txBody>
          <a:bodyPr anchorCtr="0" anchor="t" bIns="91425" lIns="91425" spcFirstLastPara="1" rIns="91425" wrap="square" tIns="91425">
            <a:normAutofit/>
          </a:bodyPr>
          <a:lstStyle>
            <a:lvl1pPr indent="-285750" lvl="0" marL="457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1pPr>
            <a:lvl2pPr indent="-285750" lvl="1" marL="914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2pPr>
            <a:lvl3pPr indent="-285750" lvl="2" marL="1371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3pPr>
            <a:lvl4pPr indent="-285750" lvl="3" marL="1828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4pPr>
            <a:lvl5pPr indent="-285750" lvl="4" marL="22860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5pPr>
            <a:lvl6pPr indent="-285750" lvl="5" marL="2743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6pPr>
            <a:lvl7pPr indent="-285750" lvl="6" marL="3200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7pPr>
            <a:lvl8pPr indent="-285750" lvl="7" marL="3657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8pPr>
            <a:lvl9pPr indent="-285750" lvl="8" marL="4114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9pPr>
          </a:lstStyle>
          <a:p/>
        </p:txBody>
      </p:sp>
      <p:sp>
        <p:nvSpPr>
          <p:cNvPr id="104" name="Google Shape;104;p12"/>
          <p:cNvSpPr txBox="1"/>
          <p:nvPr>
            <p:ph idx="5" type="body"/>
          </p:nvPr>
        </p:nvSpPr>
        <p:spPr>
          <a:xfrm>
            <a:off x="6549025" y="3305350"/>
            <a:ext cx="1384800" cy="393600"/>
          </a:xfrm>
          <a:prstGeom prst="rect">
            <a:avLst/>
          </a:prstGeom>
        </p:spPr>
        <p:txBody>
          <a:bodyPr anchorCtr="0" anchor="t" bIns="91425" lIns="91425" spcFirstLastPara="1" rIns="91425" wrap="square" tIns="91425">
            <a:normAutofit/>
          </a:bodyPr>
          <a:lstStyle>
            <a:lvl1pPr indent="-279400" lvl="0" marL="4572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1pPr>
            <a:lvl2pPr indent="-279400" lvl="1" marL="9144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2pPr>
            <a:lvl3pPr indent="-279400" lvl="2" marL="13716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3pPr>
            <a:lvl4pPr indent="-279400" lvl="3" marL="18288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4pPr>
            <a:lvl5pPr indent="-279400" lvl="4" marL="22860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5pPr>
            <a:lvl6pPr indent="-279400" lvl="5" marL="27432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6pPr>
            <a:lvl7pPr indent="-279400" lvl="6" marL="32004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7pPr>
            <a:lvl8pPr indent="-279400" lvl="7" marL="36576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8pPr>
            <a:lvl9pPr indent="-279400" lvl="8" marL="4114800" rtl="0" algn="ctr">
              <a:lnSpc>
                <a:spcPct val="115000"/>
              </a:lnSpc>
              <a:spcBef>
                <a:spcPts val="0"/>
              </a:spcBef>
              <a:spcAft>
                <a:spcPts val="0"/>
              </a:spcAft>
              <a:buClr>
                <a:schemeClr val="dk1"/>
              </a:buClr>
              <a:buSzPts val="800"/>
              <a:buFont typeface="Roboto Medium"/>
              <a:buChar char="■"/>
              <a:defRPr sz="800">
                <a:solidFill>
                  <a:schemeClr val="dk1"/>
                </a:solidFill>
                <a:latin typeface="Roboto Medium"/>
                <a:ea typeface="Roboto Medium"/>
                <a:cs typeface="Roboto Medium"/>
                <a:sym typeface="Roboto Medium"/>
              </a:defRPr>
            </a:lvl9pPr>
          </a:lstStyle>
          <a:p/>
        </p:txBody>
      </p:sp>
      <p:sp>
        <p:nvSpPr>
          <p:cNvPr id="105" name="Google Shape;105;p12"/>
          <p:cNvSpPr txBox="1"/>
          <p:nvPr>
            <p:ph idx="6" type="body"/>
          </p:nvPr>
        </p:nvSpPr>
        <p:spPr>
          <a:xfrm>
            <a:off x="4615075" y="2356400"/>
            <a:ext cx="1384800" cy="393600"/>
          </a:xfrm>
          <a:prstGeom prst="rect">
            <a:avLst/>
          </a:prstGeom>
        </p:spPr>
        <p:txBody>
          <a:bodyPr anchorCtr="0" anchor="t" bIns="91425" lIns="91425" spcFirstLastPara="1" rIns="91425" wrap="square" tIns="91425">
            <a:normAutofit/>
          </a:bodyPr>
          <a:lstStyle>
            <a:lvl1pPr indent="-285750" lvl="0" marL="4572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1pPr>
            <a:lvl2pPr indent="-285750" lvl="1" marL="9144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2pPr>
            <a:lvl3pPr indent="-285750" lvl="2" marL="13716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3pPr>
            <a:lvl4pPr indent="-285750" lvl="3" marL="18288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4pPr>
            <a:lvl5pPr indent="-285750" lvl="4" marL="22860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5pPr>
            <a:lvl6pPr indent="-285750" lvl="5" marL="27432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6pPr>
            <a:lvl7pPr indent="-285750" lvl="6" marL="32004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7pPr>
            <a:lvl8pPr indent="-285750" lvl="7" marL="36576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8pPr>
            <a:lvl9pPr indent="-285750" lvl="8" marL="4114800" rtl="0" algn="ctr">
              <a:lnSpc>
                <a:spcPct val="115000"/>
              </a:lnSpc>
              <a:spcBef>
                <a:spcPts val="0"/>
              </a:spcBef>
              <a:spcAft>
                <a:spcPts val="0"/>
              </a:spcAft>
              <a:buClr>
                <a:schemeClr val="dk1"/>
              </a:buClr>
              <a:buSzPts val="900"/>
              <a:buFont typeface="Roboto Medium"/>
              <a:buChar char="■"/>
              <a:defRPr sz="900">
                <a:solidFill>
                  <a:schemeClr val="dk1"/>
                </a:solidFill>
                <a:latin typeface="Roboto Medium"/>
                <a:ea typeface="Roboto Medium"/>
                <a:cs typeface="Roboto Medium"/>
                <a:sym typeface="Roboto Medium"/>
              </a:defRPr>
            </a:lvl9pPr>
          </a:lstStyle>
          <a:p/>
        </p:txBody>
      </p:sp>
      <p:sp>
        <p:nvSpPr>
          <p:cNvPr id="106" name="Google Shape;106;p12"/>
          <p:cNvSpPr txBox="1"/>
          <p:nvPr>
            <p:ph idx="7" type="body"/>
          </p:nvPr>
        </p:nvSpPr>
        <p:spPr>
          <a:xfrm>
            <a:off x="4615075" y="4192900"/>
            <a:ext cx="1384800" cy="393600"/>
          </a:xfrm>
          <a:prstGeom prst="rect">
            <a:avLst/>
          </a:prstGeom>
        </p:spPr>
        <p:txBody>
          <a:bodyPr anchorCtr="0" anchor="t" bIns="91425" lIns="91425" spcFirstLastPara="1" rIns="91425" wrap="square" tIns="91425">
            <a:normAutofit/>
          </a:bodyPr>
          <a:lstStyle>
            <a:lvl1pPr indent="-285750" lvl="0" marL="457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1pPr>
            <a:lvl2pPr indent="-285750" lvl="1" marL="914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2pPr>
            <a:lvl3pPr indent="-285750" lvl="2" marL="1371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3pPr>
            <a:lvl4pPr indent="-285750" lvl="3" marL="1828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4pPr>
            <a:lvl5pPr indent="-285750" lvl="4" marL="22860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5pPr>
            <a:lvl6pPr indent="-285750" lvl="5" marL="27432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6pPr>
            <a:lvl7pPr indent="-285750" lvl="6" marL="32004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7pPr>
            <a:lvl8pPr indent="-285750" lvl="7" marL="36576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8pPr>
            <a:lvl9pPr indent="-285750" lvl="8" marL="4114800" rtl="0" algn="ctr">
              <a:lnSpc>
                <a:spcPct val="115000"/>
              </a:lnSpc>
              <a:spcBef>
                <a:spcPts val="0"/>
              </a:spcBef>
              <a:spcAft>
                <a:spcPts val="0"/>
              </a:spcAft>
              <a:buClr>
                <a:schemeClr val="dk1"/>
              </a:buClr>
              <a:buSzPts val="900"/>
              <a:buFont typeface="Inter Medium"/>
              <a:buChar char="■"/>
              <a:defRPr sz="900">
                <a:solidFill>
                  <a:schemeClr val="dk1"/>
                </a:solidFill>
                <a:latin typeface="Inter Medium"/>
                <a:ea typeface="Inter Medium"/>
                <a:cs typeface="Inter Medium"/>
                <a:sym typeface="Inter Medium"/>
              </a:defRPr>
            </a:lvl9pPr>
          </a:lstStyle>
          <a:p/>
        </p:txBody>
      </p:sp>
      <p:sp>
        <p:nvSpPr>
          <p:cNvPr id="107" name="Google Shape;107;p12"/>
          <p:cNvSpPr txBox="1"/>
          <p:nvPr/>
        </p:nvSpPr>
        <p:spPr>
          <a:xfrm>
            <a:off x="7797125" y="316350"/>
            <a:ext cx="987900" cy="339000"/>
          </a:xfrm>
          <a:prstGeom prst="rect">
            <a:avLst/>
          </a:prstGeom>
          <a:noFill/>
          <a:ln>
            <a:noFill/>
          </a:ln>
        </p:spPr>
        <p:txBody>
          <a:bodyPr anchorCtr="0" anchor="t" bIns="91425" lIns="91425" spcFirstLastPara="1" rIns="91425" wrap="square" tIns="91425">
            <a:normAutofit/>
          </a:bodyPr>
          <a:lstStyle/>
          <a:p>
            <a:pPr indent="0" lvl="0" marL="0" rtl="0" algn="r">
              <a:spcBef>
                <a:spcPts val="0"/>
              </a:spcBef>
              <a:spcAft>
                <a:spcPts val="1200"/>
              </a:spcAft>
              <a:buNone/>
            </a:pPr>
            <a:r>
              <a:t/>
            </a:r>
            <a:endParaRPr b="1" sz="700">
              <a:solidFill>
                <a:srgbClr val="525252"/>
              </a:solidFill>
              <a:latin typeface="Inter"/>
              <a:ea typeface="Inter"/>
              <a:cs typeface="Inter"/>
              <a:sym typeface="Inter"/>
            </a:endParaRPr>
          </a:p>
        </p:txBody>
      </p:sp>
      <p:sp>
        <p:nvSpPr>
          <p:cNvPr id="108" name="Google Shape;108;p1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Content">
  <p:cSld name="CUSTOM_6">
    <p:spTree>
      <p:nvGrpSpPr>
        <p:cNvPr id="109" name="Shape 109"/>
        <p:cNvGrpSpPr/>
        <p:nvPr/>
      </p:nvGrpSpPr>
      <p:grpSpPr>
        <a:xfrm>
          <a:off x="0" y="0"/>
          <a:ext cx="0" cy="0"/>
          <a:chOff x="0" y="0"/>
          <a:chExt cx="0" cy="0"/>
        </a:xfrm>
      </p:grpSpPr>
      <p:sp>
        <p:nvSpPr>
          <p:cNvPr id="110" name="Google Shape;110;p13"/>
          <p:cNvSpPr/>
          <p:nvPr>
            <p:ph idx="2" type="pic"/>
          </p:nvPr>
        </p:nvSpPr>
        <p:spPr>
          <a:xfrm>
            <a:off x="0" y="-1875"/>
            <a:ext cx="3969000" cy="5143500"/>
          </a:xfrm>
          <a:prstGeom prst="rect">
            <a:avLst/>
          </a:prstGeom>
          <a:noFill/>
          <a:ln>
            <a:noFill/>
          </a:ln>
        </p:spPr>
      </p:sp>
      <p:sp>
        <p:nvSpPr>
          <p:cNvPr id="111" name="Google Shape;111;p13"/>
          <p:cNvSpPr/>
          <p:nvPr/>
        </p:nvSpPr>
        <p:spPr>
          <a:xfrm>
            <a:off x="3291625" y="2704175"/>
            <a:ext cx="2571900" cy="18351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2" name="Google Shape;112;p13"/>
          <p:cNvSpPr txBox="1"/>
          <p:nvPr>
            <p:ph idx="1" type="body"/>
          </p:nvPr>
        </p:nvSpPr>
        <p:spPr>
          <a:xfrm>
            <a:off x="4583575" y="6235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13" name="Google Shape;113;p13"/>
          <p:cNvSpPr txBox="1"/>
          <p:nvPr>
            <p:ph type="title"/>
          </p:nvPr>
        </p:nvSpPr>
        <p:spPr>
          <a:xfrm>
            <a:off x="4583575" y="960750"/>
            <a:ext cx="4081800" cy="959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4" name="Google Shape;114;p13"/>
          <p:cNvSpPr txBox="1"/>
          <p:nvPr>
            <p:ph idx="3" type="body"/>
          </p:nvPr>
        </p:nvSpPr>
        <p:spPr>
          <a:xfrm>
            <a:off x="4583575" y="1894001"/>
            <a:ext cx="3924000" cy="8103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115" name="Google Shape;115;p13"/>
          <p:cNvSpPr/>
          <p:nvPr>
            <p:ph idx="4" type="pic"/>
          </p:nvPr>
        </p:nvSpPr>
        <p:spPr>
          <a:xfrm>
            <a:off x="3541250" y="3034525"/>
            <a:ext cx="256500" cy="223500"/>
          </a:xfrm>
          <a:prstGeom prst="rect">
            <a:avLst/>
          </a:prstGeom>
          <a:noFill/>
          <a:ln>
            <a:noFill/>
          </a:ln>
        </p:spPr>
      </p:sp>
      <p:sp>
        <p:nvSpPr>
          <p:cNvPr id="116" name="Google Shape;116;p13"/>
          <p:cNvSpPr txBox="1"/>
          <p:nvPr>
            <p:ph idx="5" type="body"/>
          </p:nvPr>
        </p:nvSpPr>
        <p:spPr>
          <a:xfrm>
            <a:off x="3504400" y="33502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17" name="Google Shape;117;p13"/>
          <p:cNvSpPr/>
          <p:nvPr/>
        </p:nvSpPr>
        <p:spPr>
          <a:xfrm>
            <a:off x="6093475" y="2704175"/>
            <a:ext cx="2571900" cy="18351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8" name="Google Shape;118;p13"/>
          <p:cNvSpPr/>
          <p:nvPr>
            <p:ph idx="6" type="pic"/>
          </p:nvPr>
        </p:nvSpPr>
        <p:spPr>
          <a:xfrm>
            <a:off x="6343100" y="3034525"/>
            <a:ext cx="256500" cy="223500"/>
          </a:xfrm>
          <a:prstGeom prst="rect">
            <a:avLst/>
          </a:prstGeom>
          <a:noFill/>
          <a:ln>
            <a:noFill/>
          </a:ln>
        </p:spPr>
      </p:sp>
      <p:sp>
        <p:nvSpPr>
          <p:cNvPr id="119" name="Google Shape;119;p13"/>
          <p:cNvSpPr txBox="1"/>
          <p:nvPr>
            <p:ph idx="7" type="body"/>
          </p:nvPr>
        </p:nvSpPr>
        <p:spPr>
          <a:xfrm>
            <a:off x="3504400" y="3580425"/>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20" name="Google Shape;120;p13"/>
          <p:cNvSpPr txBox="1"/>
          <p:nvPr>
            <p:ph idx="8" type="body"/>
          </p:nvPr>
        </p:nvSpPr>
        <p:spPr>
          <a:xfrm>
            <a:off x="6308425" y="33502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21" name="Google Shape;121;p13"/>
          <p:cNvSpPr txBox="1"/>
          <p:nvPr>
            <p:ph idx="9" type="body"/>
          </p:nvPr>
        </p:nvSpPr>
        <p:spPr>
          <a:xfrm>
            <a:off x="6308425" y="3580425"/>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Content" type="twoColTx">
  <p:cSld name="TITLE_AND_TWO_COLUMNS">
    <p:spTree>
      <p:nvGrpSpPr>
        <p:cNvPr id="122" name="Shape 122"/>
        <p:cNvGrpSpPr/>
        <p:nvPr/>
      </p:nvGrpSpPr>
      <p:grpSpPr>
        <a:xfrm>
          <a:off x="0" y="0"/>
          <a:ext cx="0" cy="0"/>
          <a:chOff x="0" y="0"/>
          <a:chExt cx="0" cy="0"/>
        </a:xfrm>
      </p:grpSpPr>
      <p:sp>
        <p:nvSpPr>
          <p:cNvPr id="123" name="Google Shape;123;p14"/>
          <p:cNvSpPr txBox="1"/>
          <p:nvPr>
            <p:ph idx="1" type="body"/>
          </p:nvPr>
        </p:nvSpPr>
        <p:spPr>
          <a:xfrm>
            <a:off x="400375" y="1283032"/>
            <a:ext cx="2313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24" name="Google Shape;124;p14"/>
          <p:cNvSpPr txBox="1"/>
          <p:nvPr>
            <p:ph type="title"/>
          </p:nvPr>
        </p:nvSpPr>
        <p:spPr>
          <a:xfrm>
            <a:off x="387900" y="1622025"/>
            <a:ext cx="2890500" cy="12393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125" name="Google Shape;125;p14"/>
          <p:cNvSpPr txBox="1"/>
          <p:nvPr>
            <p:ph idx="2" type="body"/>
          </p:nvPr>
        </p:nvSpPr>
        <p:spPr>
          <a:xfrm>
            <a:off x="3826675" y="2235726"/>
            <a:ext cx="2106600" cy="23184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6" name="Google Shape;126;p14"/>
          <p:cNvSpPr txBox="1"/>
          <p:nvPr>
            <p:ph idx="3" type="body"/>
          </p:nvPr>
        </p:nvSpPr>
        <p:spPr>
          <a:xfrm>
            <a:off x="6485375" y="2235726"/>
            <a:ext cx="2106600" cy="23184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7" name="Google Shape;12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CA"/>
              <a:t>‹#›</a:t>
            </a:fld>
            <a:endParaRPr/>
          </a:p>
        </p:txBody>
      </p:sp>
      <p:sp>
        <p:nvSpPr>
          <p:cNvPr id="128" name="Google Shape;128;p14"/>
          <p:cNvSpPr/>
          <p:nvPr>
            <p:ph idx="4" type="pic"/>
          </p:nvPr>
        </p:nvSpPr>
        <p:spPr>
          <a:xfrm>
            <a:off x="3890000" y="1856225"/>
            <a:ext cx="256500" cy="223500"/>
          </a:xfrm>
          <a:prstGeom prst="rect">
            <a:avLst/>
          </a:prstGeom>
          <a:noFill/>
          <a:ln>
            <a:noFill/>
          </a:ln>
        </p:spPr>
      </p:sp>
      <p:sp>
        <p:nvSpPr>
          <p:cNvPr id="129" name="Google Shape;129;p14"/>
          <p:cNvSpPr/>
          <p:nvPr>
            <p:ph idx="5" type="pic"/>
          </p:nvPr>
        </p:nvSpPr>
        <p:spPr>
          <a:xfrm>
            <a:off x="6532900" y="1856225"/>
            <a:ext cx="256500" cy="223500"/>
          </a:xfrm>
          <a:prstGeom prst="rect">
            <a:avLst/>
          </a:prstGeom>
          <a:noFill/>
          <a:ln>
            <a:noFill/>
          </a:ln>
        </p:spPr>
      </p:sp>
      <p:sp>
        <p:nvSpPr>
          <p:cNvPr id="130" name="Google Shape;130;p14"/>
          <p:cNvSpPr txBox="1"/>
          <p:nvPr/>
        </p:nvSpPr>
        <p:spPr>
          <a:xfrm>
            <a:off x="7797125" y="316350"/>
            <a:ext cx="987900" cy="339000"/>
          </a:xfrm>
          <a:prstGeom prst="rect">
            <a:avLst/>
          </a:prstGeom>
          <a:noFill/>
          <a:ln>
            <a:noFill/>
          </a:ln>
        </p:spPr>
        <p:txBody>
          <a:bodyPr anchorCtr="0" anchor="t" bIns="91425" lIns="91425" spcFirstLastPara="1" rIns="91425" wrap="square" tIns="91425">
            <a:normAutofit/>
          </a:bodyPr>
          <a:lstStyle/>
          <a:p>
            <a:pPr indent="0" lvl="0" marL="0" rtl="0" algn="r">
              <a:spcBef>
                <a:spcPts val="0"/>
              </a:spcBef>
              <a:spcAft>
                <a:spcPts val="1200"/>
              </a:spcAft>
              <a:buNone/>
            </a:pPr>
            <a:r>
              <a:t/>
            </a:r>
            <a:endParaRPr b="1" sz="700">
              <a:solidFill>
                <a:srgbClr val="525252"/>
              </a:solidFill>
              <a:latin typeface="Inter"/>
              <a:ea typeface="Inter"/>
              <a:cs typeface="Inter"/>
              <a:sym typeface="Inter"/>
            </a:endParaRPr>
          </a:p>
        </p:txBody>
      </p:sp>
      <p:sp>
        <p:nvSpPr>
          <p:cNvPr id="131" name="Google Shape;131;p14"/>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32" name="Google Shape;132;p14"/>
          <p:cNvSpPr txBox="1"/>
          <p:nvPr>
            <p:ph idx="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Content">
  <p:cSld name="CUSTOM_7">
    <p:spTree>
      <p:nvGrpSpPr>
        <p:cNvPr id="133" name="Shape 133"/>
        <p:cNvGrpSpPr/>
        <p:nvPr/>
      </p:nvGrpSpPr>
      <p:grpSpPr>
        <a:xfrm>
          <a:off x="0" y="0"/>
          <a:ext cx="0" cy="0"/>
          <a:chOff x="0" y="0"/>
          <a:chExt cx="0" cy="0"/>
        </a:xfrm>
      </p:grpSpPr>
      <p:sp>
        <p:nvSpPr>
          <p:cNvPr id="134" name="Google Shape;134;p15"/>
          <p:cNvSpPr/>
          <p:nvPr>
            <p:ph idx="2" type="pic"/>
          </p:nvPr>
        </p:nvSpPr>
        <p:spPr>
          <a:xfrm>
            <a:off x="5350350" y="-1875"/>
            <a:ext cx="3793500" cy="5143500"/>
          </a:xfrm>
          <a:prstGeom prst="rect">
            <a:avLst/>
          </a:prstGeom>
          <a:noFill/>
          <a:ln>
            <a:noFill/>
          </a:ln>
        </p:spPr>
      </p:sp>
      <p:sp>
        <p:nvSpPr>
          <p:cNvPr id="135" name="Google Shape;135;p15"/>
          <p:cNvSpPr/>
          <p:nvPr/>
        </p:nvSpPr>
        <p:spPr>
          <a:xfrm>
            <a:off x="464750" y="3179200"/>
            <a:ext cx="3741000" cy="1486500"/>
          </a:xfrm>
          <a:prstGeom prst="roundRect">
            <a:avLst>
              <a:gd fmla="val 5659" name="adj"/>
            </a:avLst>
          </a:prstGeom>
          <a:noFill/>
          <a:ln cap="flat" cmpd="sng" w="9525">
            <a:solidFill>
              <a:srgbClr val="0D231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6" name="Google Shape;136;p15"/>
          <p:cNvSpPr txBox="1"/>
          <p:nvPr>
            <p:ph idx="1" type="body"/>
          </p:nvPr>
        </p:nvSpPr>
        <p:spPr>
          <a:xfrm>
            <a:off x="400375" y="9283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37" name="Google Shape;137;p15"/>
          <p:cNvSpPr txBox="1"/>
          <p:nvPr>
            <p:ph type="title"/>
          </p:nvPr>
        </p:nvSpPr>
        <p:spPr>
          <a:xfrm>
            <a:off x="400375" y="1265550"/>
            <a:ext cx="3793500" cy="887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38" name="Google Shape;138;p15"/>
          <p:cNvSpPr txBox="1"/>
          <p:nvPr>
            <p:ph idx="3" type="body"/>
          </p:nvPr>
        </p:nvSpPr>
        <p:spPr>
          <a:xfrm>
            <a:off x="400375" y="2131975"/>
            <a:ext cx="3793500" cy="1047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39" name="Google Shape;139;p15"/>
          <p:cNvSpPr txBox="1"/>
          <p:nvPr>
            <p:ph idx="4" type="title"/>
          </p:nvPr>
        </p:nvSpPr>
        <p:spPr>
          <a:xfrm>
            <a:off x="628975" y="3359875"/>
            <a:ext cx="2865000" cy="506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40" name="Google Shape;140;p15"/>
          <p:cNvSpPr txBox="1"/>
          <p:nvPr>
            <p:ph idx="5" type="body"/>
          </p:nvPr>
        </p:nvSpPr>
        <p:spPr>
          <a:xfrm>
            <a:off x="628975" y="3846900"/>
            <a:ext cx="3333600" cy="8187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sp>
        <p:nvSpPr>
          <p:cNvPr id="141" name="Google Shape;141;p15"/>
          <p:cNvSpPr/>
          <p:nvPr/>
        </p:nvSpPr>
        <p:spPr>
          <a:xfrm>
            <a:off x="4482175" y="3179200"/>
            <a:ext cx="3741000" cy="1486500"/>
          </a:xfrm>
          <a:prstGeom prst="roundRect">
            <a:avLst>
              <a:gd fmla="val 5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2" name="Google Shape;142;p15"/>
          <p:cNvSpPr txBox="1"/>
          <p:nvPr>
            <p:ph idx="6" type="title"/>
          </p:nvPr>
        </p:nvSpPr>
        <p:spPr>
          <a:xfrm>
            <a:off x="4646400" y="3359875"/>
            <a:ext cx="2865000" cy="506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43" name="Google Shape;143;p15"/>
          <p:cNvSpPr txBox="1"/>
          <p:nvPr>
            <p:ph idx="7" type="body"/>
          </p:nvPr>
        </p:nvSpPr>
        <p:spPr>
          <a:xfrm>
            <a:off x="4646400" y="3846900"/>
            <a:ext cx="3333600" cy="8187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sp>
        <p:nvSpPr>
          <p:cNvPr id="144" name="Google Shape;144;p15"/>
          <p:cNvSpPr txBox="1"/>
          <p:nvPr/>
        </p:nvSpPr>
        <p:spPr>
          <a:xfrm>
            <a:off x="7797125" y="302275"/>
            <a:ext cx="987900" cy="339000"/>
          </a:xfrm>
          <a:prstGeom prst="rect">
            <a:avLst/>
          </a:prstGeom>
          <a:noFill/>
          <a:ln>
            <a:noFill/>
          </a:ln>
        </p:spPr>
        <p:txBody>
          <a:bodyPr anchorCtr="0" anchor="t" bIns="91425" lIns="91425" spcFirstLastPara="1" rIns="91425" wrap="square" tIns="91425">
            <a:normAutofit/>
          </a:bodyPr>
          <a:lstStyle/>
          <a:p>
            <a:pPr indent="0" lvl="0" marL="0" rtl="0" algn="r">
              <a:spcBef>
                <a:spcPts val="0"/>
              </a:spcBef>
              <a:spcAft>
                <a:spcPts val="1200"/>
              </a:spcAft>
              <a:buNone/>
            </a:pPr>
            <a:r>
              <a:t/>
            </a:r>
            <a:endParaRPr b="1" sz="700">
              <a:solidFill>
                <a:srgbClr val="525252"/>
              </a:solidFill>
              <a:latin typeface="Roboto"/>
              <a:ea typeface="Roboto"/>
              <a:cs typeface="Roboto"/>
              <a:sym typeface="Roboto"/>
            </a:endParaRPr>
          </a:p>
        </p:txBody>
      </p:sp>
      <p:sp>
        <p:nvSpPr>
          <p:cNvPr id="145" name="Google Shape;145;p1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ed Highlights">
  <p:cSld name="CUSTOM_8">
    <p:spTree>
      <p:nvGrpSpPr>
        <p:cNvPr id="146" name="Shape 146"/>
        <p:cNvGrpSpPr/>
        <p:nvPr/>
      </p:nvGrpSpPr>
      <p:grpSpPr>
        <a:xfrm>
          <a:off x="0" y="0"/>
          <a:ext cx="0" cy="0"/>
          <a:chOff x="0" y="0"/>
          <a:chExt cx="0" cy="0"/>
        </a:xfrm>
      </p:grpSpPr>
      <p:sp>
        <p:nvSpPr>
          <p:cNvPr id="147" name="Google Shape;147;p16"/>
          <p:cNvSpPr/>
          <p:nvPr>
            <p:ph idx="2" type="pic"/>
          </p:nvPr>
        </p:nvSpPr>
        <p:spPr>
          <a:xfrm>
            <a:off x="469950" y="923175"/>
            <a:ext cx="3038700" cy="3735900"/>
          </a:xfrm>
          <a:prstGeom prst="roundRect">
            <a:avLst>
              <a:gd fmla="val 2814" name="adj"/>
            </a:avLst>
          </a:prstGeom>
          <a:noFill/>
          <a:ln>
            <a:noFill/>
          </a:ln>
        </p:spPr>
      </p:sp>
      <p:sp>
        <p:nvSpPr>
          <p:cNvPr id="148" name="Google Shape;148;p16"/>
          <p:cNvSpPr txBox="1"/>
          <p:nvPr>
            <p:ph idx="1" type="body"/>
          </p:nvPr>
        </p:nvSpPr>
        <p:spPr>
          <a:xfrm>
            <a:off x="4003650" y="12089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49" name="Google Shape;149;p16"/>
          <p:cNvSpPr txBox="1"/>
          <p:nvPr>
            <p:ph type="title"/>
          </p:nvPr>
        </p:nvSpPr>
        <p:spPr>
          <a:xfrm>
            <a:off x="4003650" y="1546150"/>
            <a:ext cx="36948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50" name="Google Shape;150;p16"/>
          <p:cNvSpPr txBox="1"/>
          <p:nvPr>
            <p:ph idx="3" type="body"/>
          </p:nvPr>
        </p:nvSpPr>
        <p:spPr>
          <a:xfrm>
            <a:off x="4003650" y="2519350"/>
            <a:ext cx="3924000" cy="10638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51" name="Google Shape;151;p16"/>
          <p:cNvSpPr txBox="1"/>
          <p:nvPr>
            <p:ph idx="4" type="title"/>
          </p:nvPr>
        </p:nvSpPr>
        <p:spPr>
          <a:xfrm>
            <a:off x="4003650" y="39729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2" name="Google Shape;152;p16"/>
          <p:cNvSpPr txBox="1"/>
          <p:nvPr>
            <p:ph idx="5" type="body"/>
          </p:nvPr>
        </p:nvSpPr>
        <p:spPr>
          <a:xfrm>
            <a:off x="4003650" y="37221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cxnSp>
        <p:nvCxnSpPr>
          <p:cNvPr id="153" name="Google Shape;153;p16"/>
          <p:cNvCxnSpPr/>
          <p:nvPr/>
        </p:nvCxnSpPr>
        <p:spPr>
          <a:xfrm>
            <a:off x="4087500" y="3626475"/>
            <a:ext cx="4590900" cy="10500"/>
          </a:xfrm>
          <a:prstGeom prst="straightConnector1">
            <a:avLst/>
          </a:prstGeom>
          <a:noFill/>
          <a:ln cap="flat" cmpd="sng" w="9525">
            <a:solidFill>
              <a:srgbClr val="0D2317"/>
            </a:solidFill>
            <a:prstDash val="solid"/>
            <a:round/>
            <a:headEnd len="med" w="med" type="none"/>
            <a:tailEnd len="med" w="med" type="none"/>
          </a:ln>
        </p:spPr>
      </p:cxnSp>
      <p:sp>
        <p:nvSpPr>
          <p:cNvPr id="154" name="Google Shape;154;p16"/>
          <p:cNvSpPr txBox="1"/>
          <p:nvPr>
            <p:ph idx="6" type="title"/>
          </p:nvPr>
        </p:nvSpPr>
        <p:spPr>
          <a:xfrm>
            <a:off x="5624175" y="39729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5" name="Google Shape;155;p16"/>
          <p:cNvSpPr txBox="1"/>
          <p:nvPr>
            <p:ph idx="7" type="body"/>
          </p:nvPr>
        </p:nvSpPr>
        <p:spPr>
          <a:xfrm>
            <a:off x="5624175" y="37221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156" name="Google Shape;156;p16"/>
          <p:cNvSpPr txBox="1"/>
          <p:nvPr>
            <p:ph idx="8" type="title"/>
          </p:nvPr>
        </p:nvSpPr>
        <p:spPr>
          <a:xfrm>
            <a:off x="7244700" y="39729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7" name="Google Shape;157;p16"/>
          <p:cNvSpPr txBox="1"/>
          <p:nvPr>
            <p:ph idx="9" type="body"/>
          </p:nvPr>
        </p:nvSpPr>
        <p:spPr>
          <a:xfrm>
            <a:off x="7244700" y="37221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158" name="Google Shape;158;p16"/>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59" name="Google Shape;159;p16"/>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ed Highlights 2">
  <p:cSld name="CUSTOM_8_1">
    <p:spTree>
      <p:nvGrpSpPr>
        <p:cNvPr id="160" name="Shape 160"/>
        <p:cNvGrpSpPr/>
        <p:nvPr/>
      </p:nvGrpSpPr>
      <p:grpSpPr>
        <a:xfrm>
          <a:off x="0" y="0"/>
          <a:ext cx="0" cy="0"/>
          <a:chOff x="0" y="0"/>
          <a:chExt cx="0" cy="0"/>
        </a:xfrm>
      </p:grpSpPr>
      <p:sp>
        <p:nvSpPr>
          <p:cNvPr id="161" name="Google Shape;161;p17"/>
          <p:cNvSpPr/>
          <p:nvPr>
            <p:ph idx="2" type="pic"/>
          </p:nvPr>
        </p:nvSpPr>
        <p:spPr>
          <a:xfrm>
            <a:off x="469950" y="923175"/>
            <a:ext cx="3038700" cy="3735900"/>
          </a:xfrm>
          <a:prstGeom prst="roundRect">
            <a:avLst>
              <a:gd fmla="val 2814" name="adj"/>
            </a:avLst>
          </a:prstGeom>
          <a:noFill/>
          <a:ln>
            <a:noFill/>
          </a:ln>
        </p:spPr>
      </p:sp>
      <p:sp>
        <p:nvSpPr>
          <p:cNvPr id="162" name="Google Shape;162;p17"/>
          <p:cNvSpPr txBox="1"/>
          <p:nvPr>
            <p:ph idx="1" type="body"/>
          </p:nvPr>
        </p:nvSpPr>
        <p:spPr>
          <a:xfrm>
            <a:off x="4003650" y="1092700"/>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63" name="Google Shape;163;p17"/>
          <p:cNvSpPr txBox="1"/>
          <p:nvPr>
            <p:ph type="title"/>
          </p:nvPr>
        </p:nvSpPr>
        <p:spPr>
          <a:xfrm>
            <a:off x="4003650" y="1429925"/>
            <a:ext cx="36948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64" name="Google Shape;164;p17"/>
          <p:cNvSpPr txBox="1"/>
          <p:nvPr>
            <p:ph idx="3" type="body"/>
          </p:nvPr>
        </p:nvSpPr>
        <p:spPr>
          <a:xfrm>
            <a:off x="4003650" y="2403125"/>
            <a:ext cx="3924000" cy="7005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65" name="Google Shape;165;p17"/>
          <p:cNvSpPr txBox="1"/>
          <p:nvPr>
            <p:ph idx="4" type="title"/>
          </p:nvPr>
        </p:nvSpPr>
        <p:spPr>
          <a:xfrm>
            <a:off x="4003650" y="34395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66" name="Google Shape;166;p17"/>
          <p:cNvSpPr txBox="1"/>
          <p:nvPr>
            <p:ph idx="5" type="body"/>
          </p:nvPr>
        </p:nvSpPr>
        <p:spPr>
          <a:xfrm>
            <a:off x="4003650" y="3902075"/>
            <a:ext cx="1433700" cy="6726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Char char="●"/>
              <a:defRPr sz="800"/>
            </a:lvl1pPr>
            <a:lvl2pPr indent="-279400" lvl="1" marL="914400" rtl="0">
              <a:lnSpc>
                <a:spcPct val="115000"/>
              </a:lnSpc>
              <a:spcBef>
                <a:spcPts val="0"/>
              </a:spcBef>
              <a:spcAft>
                <a:spcPts val="0"/>
              </a:spcAft>
              <a:buSzPts val="800"/>
              <a:buChar char="○"/>
              <a:defRPr sz="800"/>
            </a:lvl2pPr>
            <a:lvl3pPr indent="-279400" lvl="2" marL="1371600" rtl="0">
              <a:lnSpc>
                <a:spcPct val="115000"/>
              </a:lnSpc>
              <a:spcBef>
                <a:spcPts val="0"/>
              </a:spcBef>
              <a:spcAft>
                <a:spcPts val="0"/>
              </a:spcAft>
              <a:buSzPts val="800"/>
              <a:buChar char="■"/>
              <a:defRPr sz="800"/>
            </a:lvl3pPr>
            <a:lvl4pPr indent="-279400" lvl="3" marL="1828800" rtl="0">
              <a:lnSpc>
                <a:spcPct val="115000"/>
              </a:lnSpc>
              <a:spcBef>
                <a:spcPts val="0"/>
              </a:spcBef>
              <a:spcAft>
                <a:spcPts val="0"/>
              </a:spcAft>
              <a:buSzPts val="800"/>
              <a:buChar char="●"/>
              <a:defRPr sz="800"/>
            </a:lvl4pPr>
            <a:lvl5pPr indent="-279400" lvl="4" marL="2286000" rtl="0">
              <a:lnSpc>
                <a:spcPct val="115000"/>
              </a:lnSpc>
              <a:spcBef>
                <a:spcPts val="0"/>
              </a:spcBef>
              <a:spcAft>
                <a:spcPts val="0"/>
              </a:spcAft>
              <a:buSzPts val="800"/>
              <a:buChar char="○"/>
              <a:defRPr sz="800"/>
            </a:lvl5pPr>
            <a:lvl6pPr indent="-279400" lvl="5" marL="2743200" rtl="0">
              <a:lnSpc>
                <a:spcPct val="115000"/>
              </a:lnSpc>
              <a:spcBef>
                <a:spcPts val="0"/>
              </a:spcBef>
              <a:spcAft>
                <a:spcPts val="0"/>
              </a:spcAft>
              <a:buSzPts val="800"/>
              <a:buChar char="■"/>
              <a:defRPr sz="800"/>
            </a:lvl6pPr>
            <a:lvl7pPr indent="-279400" lvl="6" marL="3200400" rtl="0">
              <a:lnSpc>
                <a:spcPct val="115000"/>
              </a:lnSpc>
              <a:spcBef>
                <a:spcPts val="0"/>
              </a:spcBef>
              <a:spcAft>
                <a:spcPts val="0"/>
              </a:spcAft>
              <a:buSzPts val="800"/>
              <a:buChar char="●"/>
              <a:defRPr sz="800"/>
            </a:lvl7pPr>
            <a:lvl8pPr indent="-279400" lvl="7" marL="3657600" rtl="0">
              <a:lnSpc>
                <a:spcPct val="115000"/>
              </a:lnSpc>
              <a:spcBef>
                <a:spcPts val="0"/>
              </a:spcBef>
              <a:spcAft>
                <a:spcPts val="0"/>
              </a:spcAft>
              <a:buSzPts val="800"/>
              <a:buChar char="○"/>
              <a:defRPr sz="800"/>
            </a:lvl8pPr>
            <a:lvl9pPr indent="-279400" lvl="8" marL="4114800" rtl="0">
              <a:lnSpc>
                <a:spcPct val="115000"/>
              </a:lnSpc>
              <a:spcBef>
                <a:spcPts val="0"/>
              </a:spcBef>
              <a:spcAft>
                <a:spcPts val="0"/>
              </a:spcAft>
              <a:buSzPts val="800"/>
              <a:buChar char="■"/>
              <a:defRPr sz="800"/>
            </a:lvl9pPr>
          </a:lstStyle>
          <a:p/>
        </p:txBody>
      </p:sp>
      <p:cxnSp>
        <p:nvCxnSpPr>
          <p:cNvPr id="167" name="Google Shape;167;p17"/>
          <p:cNvCxnSpPr/>
          <p:nvPr/>
        </p:nvCxnSpPr>
        <p:spPr>
          <a:xfrm>
            <a:off x="4087500" y="3169275"/>
            <a:ext cx="4465200" cy="0"/>
          </a:xfrm>
          <a:prstGeom prst="straightConnector1">
            <a:avLst/>
          </a:prstGeom>
          <a:noFill/>
          <a:ln cap="flat" cmpd="sng" w="9525">
            <a:solidFill>
              <a:srgbClr val="0D2317"/>
            </a:solidFill>
            <a:prstDash val="solid"/>
            <a:round/>
            <a:headEnd len="med" w="med" type="none"/>
            <a:tailEnd len="med" w="med" type="none"/>
          </a:ln>
        </p:spPr>
      </p:cxnSp>
      <p:sp>
        <p:nvSpPr>
          <p:cNvPr id="168" name="Google Shape;168;p17"/>
          <p:cNvSpPr txBox="1"/>
          <p:nvPr>
            <p:ph idx="6" type="title"/>
          </p:nvPr>
        </p:nvSpPr>
        <p:spPr>
          <a:xfrm>
            <a:off x="5584125" y="34395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69" name="Google Shape;169;p17"/>
          <p:cNvSpPr txBox="1"/>
          <p:nvPr>
            <p:ph idx="7" type="body"/>
          </p:nvPr>
        </p:nvSpPr>
        <p:spPr>
          <a:xfrm>
            <a:off x="5584125" y="3902075"/>
            <a:ext cx="1433700" cy="6726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Char char="●"/>
              <a:defRPr sz="800"/>
            </a:lvl1pPr>
            <a:lvl2pPr indent="-279400" lvl="1" marL="914400" rtl="0">
              <a:lnSpc>
                <a:spcPct val="115000"/>
              </a:lnSpc>
              <a:spcBef>
                <a:spcPts val="0"/>
              </a:spcBef>
              <a:spcAft>
                <a:spcPts val="0"/>
              </a:spcAft>
              <a:buSzPts val="800"/>
              <a:buChar char="○"/>
              <a:defRPr sz="800"/>
            </a:lvl2pPr>
            <a:lvl3pPr indent="-279400" lvl="2" marL="1371600" rtl="0">
              <a:lnSpc>
                <a:spcPct val="115000"/>
              </a:lnSpc>
              <a:spcBef>
                <a:spcPts val="0"/>
              </a:spcBef>
              <a:spcAft>
                <a:spcPts val="0"/>
              </a:spcAft>
              <a:buSzPts val="800"/>
              <a:buChar char="■"/>
              <a:defRPr sz="800"/>
            </a:lvl3pPr>
            <a:lvl4pPr indent="-279400" lvl="3" marL="1828800" rtl="0">
              <a:lnSpc>
                <a:spcPct val="115000"/>
              </a:lnSpc>
              <a:spcBef>
                <a:spcPts val="0"/>
              </a:spcBef>
              <a:spcAft>
                <a:spcPts val="0"/>
              </a:spcAft>
              <a:buSzPts val="800"/>
              <a:buChar char="●"/>
              <a:defRPr sz="800"/>
            </a:lvl4pPr>
            <a:lvl5pPr indent="-279400" lvl="4" marL="2286000" rtl="0">
              <a:lnSpc>
                <a:spcPct val="115000"/>
              </a:lnSpc>
              <a:spcBef>
                <a:spcPts val="0"/>
              </a:spcBef>
              <a:spcAft>
                <a:spcPts val="0"/>
              </a:spcAft>
              <a:buSzPts val="800"/>
              <a:buChar char="○"/>
              <a:defRPr sz="800"/>
            </a:lvl5pPr>
            <a:lvl6pPr indent="-279400" lvl="5" marL="2743200" rtl="0">
              <a:lnSpc>
                <a:spcPct val="115000"/>
              </a:lnSpc>
              <a:spcBef>
                <a:spcPts val="0"/>
              </a:spcBef>
              <a:spcAft>
                <a:spcPts val="0"/>
              </a:spcAft>
              <a:buSzPts val="800"/>
              <a:buChar char="■"/>
              <a:defRPr sz="800"/>
            </a:lvl6pPr>
            <a:lvl7pPr indent="-279400" lvl="6" marL="3200400" rtl="0">
              <a:lnSpc>
                <a:spcPct val="115000"/>
              </a:lnSpc>
              <a:spcBef>
                <a:spcPts val="0"/>
              </a:spcBef>
              <a:spcAft>
                <a:spcPts val="0"/>
              </a:spcAft>
              <a:buSzPts val="800"/>
              <a:buChar char="●"/>
              <a:defRPr sz="800"/>
            </a:lvl7pPr>
            <a:lvl8pPr indent="-279400" lvl="7" marL="3657600" rtl="0">
              <a:lnSpc>
                <a:spcPct val="115000"/>
              </a:lnSpc>
              <a:spcBef>
                <a:spcPts val="0"/>
              </a:spcBef>
              <a:spcAft>
                <a:spcPts val="0"/>
              </a:spcAft>
              <a:buSzPts val="800"/>
              <a:buChar char="○"/>
              <a:defRPr sz="800"/>
            </a:lvl8pPr>
            <a:lvl9pPr indent="-279400" lvl="8" marL="4114800" rtl="0">
              <a:lnSpc>
                <a:spcPct val="115000"/>
              </a:lnSpc>
              <a:spcBef>
                <a:spcPts val="0"/>
              </a:spcBef>
              <a:spcAft>
                <a:spcPts val="0"/>
              </a:spcAft>
              <a:buSzPts val="800"/>
              <a:buChar char="■"/>
              <a:defRPr sz="800"/>
            </a:lvl9pPr>
          </a:lstStyle>
          <a:p/>
        </p:txBody>
      </p:sp>
      <p:sp>
        <p:nvSpPr>
          <p:cNvPr id="170" name="Google Shape;170;p17"/>
          <p:cNvSpPr txBox="1"/>
          <p:nvPr>
            <p:ph idx="8" type="title"/>
          </p:nvPr>
        </p:nvSpPr>
        <p:spPr>
          <a:xfrm>
            <a:off x="7244700" y="34395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71" name="Google Shape;171;p17"/>
          <p:cNvSpPr txBox="1"/>
          <p:nvPr>
            <p:ph idx="9" type="body"/>
          </p:nvPr>
        </p:nvSpPr>
        <p:spPr>
          <a:xfrm>
            <a:off x="7244700" y="3902075"/>
            <a:ext cx="1433700" cy="6726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Char char="●"/>
              <a:defRPr sz="800"/>
            </a:lvl1pPr>
            <a:lvl2pPr indent="-279400" lvl="1" marL="914400" rtl="0">
              <a:lnSpc>
                <a:spcPct val="115000"/>
              </a:lnSpc>
              <a:spcBef>
                <a:spcPts val="0"/>
              </a:spcBef>
              <a:spcAft>
                <a:spcPts val="0"/>
              </a:spcAft>
              <a:buSzPts val="800"/>
              <a:buChar char="○"/>
              <a:defRPr sz="800"/>
            </a:lvl2pPr>
            <a:lvl3pPr indent="-279400" lvl="2" marL="1371600" rtl="0">
              <a:lnSpc>
                <a:spcPct val="115000"/>
              </a:lnSpc>
              <a:spcBef>
                <a:spcPts val="0"/>
              </a:spcBef>
              <a:spcAft>
                <a:spcPts val="0"/>
              </a:spcAft>
              <a:buSzPts val="800"/>
              <a:buChar char="■"/>
              <a:defRPr sz="800"/>
            </a:lvl3pPr>
            <a:lvl4pPr indent="-279400" lvl="3" marL="1828800" rtl="0">
              <a:lnSpc>
                <a:spcPct val="115000"/>
              </a:lnSpc>
              <a:spcBef>
                <a:spcPts val="0"/>
              </a:spcBef>
              <a:spcAft>
                <a:spcPts val="0"/>
              </a:spcAft>
              <a:buSzPts val="800"/>
              <a:buChar char="●"/>
              <a:defRPr sz="800"/>
            </a:lvl4pPr>
            <a:lvl5pPr indent="-279400" lvl="4" marL="2286000" rtl="0">
              <a:lnSpc>
                <a:spcPct val="115000"/>
              </a:lnSpc>
              <a:spcBef>
                <a:spcPts val="0"/>
              </a:spcBef>
              <a:spcAft>
                <a:spcPts val="0"/>
              </a:spcAft>
              <a:buSzPts val="800"/>
              <a:buChar char="○"/>
              <a:defRPr sz="800"/>
            </a:lvl5pPr>
            <a:lvl6pPr indent="-279400" lvl="5" marL="2743200" rtl="0">
              <a:lnSpc>
                <a:spcPct val="115000"/>
              </a:lnSpc>
              <a:spcBef>
                <a:spcPts val="0"/>
              </a:spcBef>
              <a:spcAft>
                <a:spcPts val="0"/>
              </a:spcAft>
              <a:buSzPts val="800"/>
              <a:buChar char="■"/>
              <a:defRPr sz="800"/>
            </a:lvl6pPr>
            <a:lvl7pPr indent="-279400" lvl="6" marL="3200400" rtl="0">
              <a:lnSpc>
                <a:spcPct val="115000"/>
              </a:lnSpc>
              <a:spcBef>
                <a:spcPts val="0"/>
              </a:spcBef>
              <a:spcAft>
                <a:spcPts val="0"/>
              </a:spcAft>
              <a:buSzPts val="800"/>
              <a:buChar char="●"/>
              <a:defRPr sz="800"/>
            </a:lvl7pPr>
            <a:lvl8pPr indent="-279400" lvl="7" marL="3657600" rtl="0">
              <a:lnSpc>
                <a:spcPct val="115000"/>
              </a:lnSpc>
              <a:spcBef>
                <a:spcPts val="0"/>
              </a:spcBef>
              <a:spcAft>
                <a:spcPts val="0"/>
              </a:spcAft>
              <a:buSzPts val="800"/>
              <a:buChar char="○"/>
              <a:defRPr sz="800"/>
            </a:lvl8pPr>
            <a:lvl9pPr indent="-279400" lvl="8" marL="4114800" rtl="0">
              <a:lnSpc>
                <a:spcPct val="115000"/>
              </a:lnSpc>
              <a:spcBef>
                <a:spcPts val="0"/>
              </a:spcBef>
              <a:spcAft>
                <a:spcPts val="0"/>
              </a:spcAft>
              <a:buSzPts val="800"/>
              <a:buChar char="■"/>
              <a:defRPr sz="800"/>
            </a:lvl9pPr>
          </a:lstStyle>
          <a:p/>
        </p:txBody>
      </p:sp>
      <p:sp>
        <p:nvSpPr>
          <p:cNvPr id="172" name="Google Shape;172;p17"/>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73" name="Google Shape;173;p17"/>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 Content">
  <p:cSld name="CUSTOM_9">
    <p:spTree>
      <p:nvGrpSpPr>
        <p:cNvPr id="174" name="Shape 174"/>
        <p:cNvGrpSpPr/>
        <p:nvPr/>
      </p:nvGrpSpPr>
      <p:grpSpPr>
        <a:xfrm>
          <a:off x="0" y="0"/>
          <a:ext cx="0" cy="0"/>
          <a:chOff x="0" y="0"/>
          <a:chExt cx="0" cy="0"/>
        </a:xfrm>
      </p:grpSpPr>
      <p:sp>
        <p:nvSpPr>
          <p:cNvPr id="175" name="Google Shape;175;p18"/>
          <p:cNvSpPr txBox="1"/>
          <p:nvPr>
            <p:ph type="title"/>
          </p:nvPr>
        </p:nvSpPr>
        <p:spPr>
          <a:xfrm>
            <a:off x="400375" y="883625"/>
            <a:ext cx="5463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76" name="Google Shape;176;p18"/>
          <p:cNvSpPr/>
          <p:nvPr/>
        </p:nvSpPr>
        <p:spPr>
          <a:xfrm>
            <a:off x="6093475" y="2704175"/>
            <a:ext cx="2571900" cy="18351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77" name="Google Shape;177;p18"/>
          <p:cNvSpPr/>
          <p:nvPr>
            <p:ph idx="2" type="pic"/>
          </p:nvPr>
        </p:nvSpPr>
        <p:spPr>
          <a:xfrm>
            <a:off x="6349725" y="3034525"/>
            <a:ext cx="256500" cy="223500"/>
          </a:xfrm>
          <a:prstGeom prst="rect">
            <a:avLst/>
          </a:prstGeom>
          <a:noFill/>
          <a:ln>
            <a:noFill/>
          </a:ln>
        </p:spPr>
      </p:sp>
      <p:sp>
        <p:nvSpPr>
          <p:cNvPr id="178" name="Google Shape;178;p18"/>
          <p:cNvSpPr txBox="1"/>
          <p:nvPr>
            <p:ph idx="1" type="body"/>
          </p:nvPr>
        </p:nvSpPr>
        <p:spPr>
          <a:xfrm>
            <a:off x="6308425" y="33502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79" name="Google Shape;179;p18"/>
          <p:cNvSpPr txBox="1"/>
          <p:nvPr>
            <p:ph idx="3" type="body"/>
          </p:nvPr>
        </p:nvSpPr>
        <p:spPr>
          <a:xfrm>
            <a:off x="6308425" y="3580425"/>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80" name="Google Shape;180;p18"/>
          <p:cNvSpPr/>
          <p:nvPr>
            <p:ph idx="4" type="pic"/>
          </p:nvPr>
        </p:nvSpPr>
        <p:spPr>
          <a:xfrm>
            <a:off x="3291625" y="2712225"/>
            <a:ext cx="2571900" cy="1835100"/>
          </a:xfrm>
          <a:prstGeom prst="roundRect">
            <a:avLst>
              <a:gd fmla="val 3584" name="adj"/>
            </a:avLst>
          </a:prstGeom>
          <a:noFill/>
          <a:ln>
            <a:noFill/>
          </a:ln>
        </p:spPr>
      </p:sp>
      <p:sp>
        <p:nvSpPr>
          <p:cNvPr id="181" name="Google Shape;181;p18"/>
          <p:cNvSpPr txBox="1"/>
          <p:nvPr>
            <p:ph idx="5" type="body"/>
          </p:nvPr>
        </p:nvSpPr>
        <p:spPr>
          <a:xfrm>
            <a:off x="400375" y="1861000"/>
            <a:ext cx="5463000" cy="851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82" name="Google Shape;182;p18"/>
          <p:cNvSpPr/>
          <p:nvPr/>
        </p:nvSpPr>
        <p:spPr>
          <a:xfrm>
            <a:off x="469825" y="2704175"/>
            <a:ext cx="2571900" cy="18351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83" name="Google Shape;183;p18"/>
          <p:cNvSpPr/>
          <p:nvPr>
            <p:ph idx="6" type="pic"/>
          </p:nvPr>
        </p:nvSpPr>
        <p:spPr>
          <a:xfrm>
            <a:off x="726075" y="3034525"/>
            <a:ext cx="256500" cy="223500"/>
          </a:xfrm>
          <a:prstGeom prst="rect">
            <a:avLst/>
          </a:prstGeom>
          <a:noFill/>
          <a:ln>
            <a:noFill/>
          </a:ln>
        </p:spPr>
      </p:sp>
      <p:sp>
        <p:nvSpPr>
          <p:cNvPr id="184" name="Google Shape;184;p18"/>
          <p:cNvSpPr txBox="1"/>
          <p:nvPr>
            <p:ph idx="7" type="body"/>
          </p:nvPr>
        </p:nvSpPr>
        <p:spPr>
          <a:xfrm>
            <a:off x="684775" y="33502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85" name="Google Shape;185;p18"/>
          <p:cNvSpPr txBox="1"/>
          <p:nvPr>
            <p:ph idx="8" type="body"/>
          </p:nvPr>
        </p:nvSpPr>
        <p:spPr>
          <a:xfrm>
            <a:off x="684775" y="3580425"/>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86" name="Google Shape;186;p18"/>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87" name="Google Shape;187;p18"/>
          <p:cNvSpPr txBox="1"/>
          <p:nvPr>
            <p:ph idx="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 Content">
  <p:cSld name="CUSTOM_9_2">
    <p:spTree>
      <p:nvGrpSpPr>
        <p:cNvPr id="188" name="Shape 188"/>
        <p:cNvGrpSpPr/>
        <p:nvPr/>
      </p:nvGrpSpPr>
      <p:grpSpPr>
        <a:xfrm>
          <a:off x="0" y="0"/>
          <a:ext cx="0" cy="0"/>
          <a:chOff x="0" y="0"/>
          <a:chExt cx="0" cy="0"/>
        </a:xfrm>
      </p:grpSpPr>
      <p:sp>
        <p:nvSpPr>
          <p:cNvPr id="189" name="Google Shape;189;p19"/>
          <p:cNvSpPr/>
          <p:nvPr/>
        </p:nvSpPr>
        <p:spPr>
          <a:xfrm>
            <a:off x="6093475" y="2608625"/>
            <a:ext cx="2571900" cy="1713900"/>
          </a:xfrm>
          <a:prstGeom prst="roundRect">
            <a:avLst>
              <a:gd fmla="val 4659" name="adj"/>
            </a:avLst>
          </a:prstGeom>
          <a:solidFill>
            <a:srgbClr val="EDF3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90" name="Google Shape;190;p19"/>
          <p:cNvSpPr/>
          <p:nvPr>
            <p:ph idx="2" type="pic"/>
          </p:nvPr>
        </p:nvSpPr>
        <p:spPr>
          <a:xfrm>
            <a:off x="6349725" y="2862775"/>
            <a:ext cx="256500" cy="223500"/>
          </a:xfrm>
          <a:prstGeom prst="rect">
            <a:avLst/>
          </a:prstGeom>
          <a:noFill/>
          <a:ln>
            <a:noFill/>
          </a:ln>
        </p:spPr>
      </p:sp>
      <p:sp>
        <p:nvSpPr>
          <p:cNvPr id="191" name="Google Shape;191;p19"/>
          <p:cNvSpPr txBox="1"/>
          <p:nvPr>
            <p:ph idx="1" type="body"/>
          </p:nvPr>
        </p:nvSpPr>
        <p:spPr>
          <a:xfrm>
            <a:off x="6308425" y="3178475"/>
            <a:ext cx="20373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92" name="Google Shape;192;p19"/>
          <p:cNvSpPr txBox="1"/>
          <p:nvPr>
            <p:ph idx="3" type="body"/>
          </p:nvPr>
        </p:nvSpPr>
        <p:spPr>
          <a:xfrm>
            <a:off x="6308425" y="3408675"/>
            <a:ext cx="2037300" cy="913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93" name="Google Shape;193;p19"/>
          <p:cNvSpPr/>
          <p:nvPr/>
        </p:nvSpPr>
        <p:spPr>
          <a:xfrm>
            <a:off x="469825" y="2608625"/>
            <a:ext cx="2571900" cy="1713900"/>
          </a:xfrm>
          <a:prstGeom prst="roundRect">
            <a:avLst>
              <a:gd fmla="val 4659" name="adj"/>
            </a:avLst>
          </a:prstGeom>
          <a:solidFill>
            <a:srgbClr val="EDF3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94" name="Google Shape;194;p19"/>
          <p:cNvSpPr/>
          <p:nvPr>
            <p:ph idx="4" type="pic"/>
          </p:nvPr>
        </p:nvSpPr>
        <p:spPr>
          <a:xfrm>
            <a:off x="726075" y="2862775"/>
            <a:ext cx="256500" cy="223500"/>
          </a:xfrm>
          <a:prstGeom prst="rect">
            <a:avLst/>
          </a:prstGeom>
          <a:noFill/>
          <a:ln>
            <a:noFill/>
          </a:ln>
        </p:spPr>
      </p:sp>
      <p:sp>
        <p:nvSpPr>
          <p:cNvPr id="195" name="Google Shape;195;p19"/>
          <p:cNvSpPr txBox="1"/>
          <p:nvPr>
            <p:ph idx="5" type="body"/>
          </p:nvPr>
        </p:nvSpPr>
        <p:spPr>
          <a:xfrm>
            <a:off x="684775" y="317847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196" name="Google Shape;196;p19"/>
          <p:cNvSpPr txBox="1"/>
          <p:nvPr>
            <p:ph idx="6" type="body"/>
          </p:nvPr>
        </p:nvSpPr>
        <p:spPr>
          <a:xfrm>
            <a:off x="684775" y="3408675"/>
            <a:ext cx="2142000" cy="913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97" name="Google Shape;197;p19"/>
          <p:cNvSpPr/>
          <p:nvPr/>
        </p:nvSpPr>
        <p:spPr>
          <a:xfrm>
            <a:off x="3291625" y="2608625"/>
            <a:ext cx="2571900" cy="1713900"/>
          </a:xfrm>
          <a:prstGeom prst="roundRect">
            <a:avLst>
              <a:gd fmla="val 4659" name="adj"/>
            </a:avLst>
          </a:prstGeom>
          <a:solidFill>
            <a:srgbClr val="EDF3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98" name="Google Shape;198;p19"/>
          <p:cNvSpPr/>
          <p:nvPr>
            <p:ph idx="7" type="pic"/>
          </p:nvPr>
        </p:nvSpPr>
        <p:spPr>
          <a:xfrm>
            <a:off x="3547875" y="2862775"/>
            <a:ext cx="256500" cy="223500"/>
          </a:xfrm>
          <a:prstGeom prst="rect">
            <a:avLst/>
          </a:prstGeom>
          <a:noFill/>
          <a:ln>
            <a:noFill/>
          </a:ln>
        </p:spPr>
      </p:sp>
      <p:sp>
        <p:nvSpPr>
          <p:cNvPr id="199" name="Google Shape;199;p19"/>
          <p:cNvSpPr txBox="1"/>
          <p:nvPr>
            <p:ph idx="8" type="body"/>
          </p:nvPr>
        </p:nvSpPr>
        <p:spPr>
          <a:xfrm>
            <a:off x="3506575" y="3178475"/>
            <a:ext cx="20373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200" name="Google Shape;200;p19"/>
          <p:cNvSpPr txBox="1"/>
          <p:nvPr>
            <p:ph idx="9" type="body"/>
          </p:nvPr>
        </p:nvSpPr>
        <p:spPr>
          <a:xfrm>
            <a:off x="3506575" y="3408675"/>
            <a:ext cx="2037300" cy="913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01" name="Google Shape;201;p19"/>
          <p:cNvSpPr txBox="1"/>
          <p:nvPr>
            <p:ph idx="13" type="body"/>
          </p:nvPr>
        </p:nvSpPr>
        <p:spPr>
          <a:xfrm>
            <a:off x="400375" y="12277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202" name="Google Shape;202;p19"/>
          <p:cNvSpPr txBox="1"/>
          <p:nvPr>
            <p:ph type="title"/>
          </p:nvPr>
        </p:nvSpPr>
        <p:spPr>
          <a:xfrm>
            <a:off x="400375" y="1564950"/>
            <a:ext cx="5463300" cy="1010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03" name="Google Shape;203;p1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04" name="Google Shape;204;p19"/>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205" name="Google Shape;205;p19"/>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525252"/>
                </a:solidFill>
                <a:latin typeface="Inter"/>
                <a:ea typeface="Inter"/>
                <a:cs typeface="Inter"/>
                <a:sym typeface="Inter"/>
              </a:defRPr>
            </a:lvl1pPr>
            <a:lvl2pPr lvl="1">
              <a:buNone/>
              <a:defRPr sz="1300">
                <a:solidFill>
                  <a:srgbClr val="525252"/>
                </a:solidFill>
                <a:latin typeface="Inter"/>
                <a:ea typeface="Inter"/>
                <a:cs typeface="Inter"/>
                <a:sym typeface="Inter"/>
              </a:defRPr>
            </a:lvl2pPr>
            <a:lvl3pPr lvl="2">
              <a:buNone/>
              <a:defRPr sz="1300">
                <a:solidFill>
                  <a:srgbClr val="525252"/>
                </a:solidFill>
                <a:latin typeface="Inter"/>
                <a:ea typeface="Inter"/>
                <a:cs typeface="Inter"/>
                <a:sym typeface="Inter"/>
              </a:defRPr>
            </a:lvl3pPr>
            <a:lvl4pPr lvl="3">
              <a:buNone/>
              <a:defRPr sz="1300">
                <a:solidFill>
                  <a:srgbClr val="525252"/>
                </a:solidFill>
                <a:latin typeface="Inter"/>
                <a:ea typeface="Inter"/>
                <a:cs typeface="Inter"/>
                <a:sym typeface="Inter"/>
              </a:defRPr>
            </a:lvl4pPr>
            <a:lvl5pPr lvl="4">
              <a:buNone/>
              <a:defRPr sz="1300">
                <a:solidFill>
                  <a:srgbClr val="525252"/>
                </a:solidFill>
                <a:latin typeface="Inter"/>
                <a:ea typeface="Inter"/>
                <a:cs typeface="Inter"/>
                <a:sym typeface="Inter"/>
              </a:defRPr>
            </a:lvl5pPr>
            <a:lvl6pPr lvl="5">
              <a:buNone/>
              <a:defRPr sz="1300">
                <a:solidFill>
                  <a:srgbClr val="525252"/>
                </a:solidFill>
                <a:latin typeface="Inter"/>
                <a:ea typeface="Inter"/>
                <a:cs typeface="Inter"/>
                <a:sym typeface="Inter"/>
              </a:defRPr>
            </a:lvl6pPr>
            <a:lvl7pPr lvl="6">
              <a:buNone/>
              <a:defRPr sz="1300">
                <a:solidFill>
                  <a:srgbClr val="525252"/>
                </a:solidFill>
                <a:latin typeface="Inter"/>
                <a:ea typeface="Inter"/>
                <a:cs typeface="Inter"/>
                <a:sym typeface="Inter"/>
              </a:defRPr>
            </a:lvl7pPr>
            <a:lvl8pPr lvl="7">
              <a:buNone/>
              <a:defRPr sz="1300">
                <a:solidFill>
                  <a:srgbClr val="525252"/>
                </a:solidFill>
                <a:latin typeface="Inter"/>
                <a:ea typeface="Inter"/>
                <a:cs typeface="Inter"/>
                <a:sym typeface="Inter"/>
              </a:defRPr>
            </a:lvl8pPr>
            <a:lvl9pPr lvl="8">
              <a:buNone/>
              <a:defRPr sz="1300">
                <a:solidFill>
                  <a:srgbClr val="52525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lumn Content">
  <p:cSld name="CUSTOM_10">
    <p:spTree>
      <p:nvGrpSpPr>
        <p:cNvPr id="206" name="Shape 206"/>
        <p:cNvGrpSpPr/>
        <p:nvPr/>
      </p:nvGrpSpPr>
      <p:grpSpPr>
        <a:xfrm>
          <a:off x="0" y="0"/>
          <a:ext cx="0" cy="0"/>
          <a:chOff x="0" y="0"/>
          <a:chExt cx="0" cy="0"/>
        </a:xfrm>
      </p:grpSpPr>
      <p:sp>
        <p:nvSpPr>
          <p:cNvPr id="207" name="Google Shape;207;p20"/>
          <p:cNvSpPr/>
          <p:nvPr/>
        </p:nvSpPr>
        <p:spPr>
          <a:xfrm>
            <a:off x="463250" y="2923975"/>
            <a:ext cx="1854900" cy="1664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08" name="Google Shape;208;p20"/>
          <p:cNvSpPr/>
          <p:nvPr>
            <p:ph idx="2" type="pic"/>
          </p:nvPr>
        </p:nvSpPr>
        <p:spPr>
          <a:xfrm>
            <a:off x="684775" y="3175500"/>
            <a:ext cx="256500" cy="223500"/>
          </a:xfrm>
          <a:prstGeom prst="rect">
            <a:avLst/>
          </a:prstGeom>
          <a:noFill/>
          <a:ln>
            <a:noFill/>
          </a:ln>
        </p:spPr>
      </p:sp>
      <p:sp>
        <p:nvSpPr>
          <p:cNvPr id="209" name="Google Shape;209;p20"/>
          <p:cNvSpPr txBox="1"/>
          <p:nvPr>
            <p:ph idx="1" type="body"/>
          </p:nvPr>
        </p:nvSpPr>
        <p:spPr>
          <a:xfrm>
            <a:off x="608575" y="3525075"/>
            <a:ext cx="160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10" name="Google Shape;210;p20"/>
          <p:cNvSpPr txBox="1"/>
          <p:nvPr>
            <p:ph idx="3" type="body"/>
          </p:nvPr>
        </p:nvSpPr>
        <p:spPr>
          <a:xfrm>
            <a:off x="608575" y="3755275"/>
            <a:ext cx="1604400" cy="8334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11" name="Google Shape;211;p20"/>
          <p:cNvSpPr/>
          <p:nvPr/>
        </p:nvSpPr>
        <p:spPr>
          <a:xfrm>
            <a:off x="2587725" y="2923975"/>
            <a:ext cx="1854900" cy="1664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12" name="Google Shape;212;p20"/>
          <p:cNvSpPr/>
          <p:nvPr>
            <p:ph idx="4" type="pic"/>
          </p:nvPr>
        </p:nvSpPr>
        <p:spPr>
          <a:xfrm>
            <a:off x="2809250" y="3175500"/>
            <a:ext cx="256500" cy="223500"/>
          </a:xfrm>
          <a:prstGeom prst="rect">
            <a:avLst/>
          </a:prstGeom>
          <a:noFill/>
          <a:ln>
            <a:noFill/>
          </a:ln>
        </p:spPr>
      </p:sp>
      <p:sp>
        <p:nvSpPr>
          <p:cNvPr id="213" name="Google Shape;213;p20"/>
          <p:cNvSpPr txBox="1"/>
          <p:nvPr>
            <p:ph idx="5" type="body"/>
          </p:nvPr>
        </p:nvSpPr>
        <p:spPr>
          <a:xfrm>
            <a:off x="2733050" y="3525075"/>
            <a:ext cx="160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14" name="Google Shape;214;p20"/>
          <p:cNvSpPr txBox="1"/>
          <p:nvPr>
            <p:ph idx="6" type="body"/>
          </p:nvPr>
        </p:nvSpPr>
        <p:spPr>
          <a:xfrm>
            <a:off x="2733050" y="3755275"/>
            <a:ext cx="1604400" cy="8334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15" name="Google Shape;215;p20"/>
          <p:cNvSpPr/>
          <p:nvPr/>
        </p:nvSpPr>
        <p:spPr>
          <a:xfrm>
            <a:off x="4712200" y="2923975"/>
            <a:ext cx="1854900" cy="1664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16" name="Google Shape;216;p20"/>
          <p:cNvSpPr/>
          <p:nvPr>
            <p:ph idx="7" type="pic"/>
          </p:nvPr>
        </p:nvSpPr>
        <p:spPr>
          <a:xfrm>
            <a:off x="4933725" y="3175500"/>
            <a:ext cx="256500" cy="223500"/>
          </a:xfrm>
          <a:prstGeom prst="rect">
            <a:avLst/>
          </a:prstGeom>
          <a:noFill/>
          <a:ln>
            <a:noFill/>
          </a:ln>
        </p:spPr>
      </p:sp>
      <p:sp>
        <p:nvSpPr>
          <p:cNvPr id="217" name="Google Shape;217;p20"/>
          <p:cNvSpPr txBox="1"/>
          <p:nvPr>
            <p:ph idx="8" type="body"/>
          </p:nvPr>
        </p:nvSpPr>
        <p:spPr>
          <a:xfrm>
            <a:off x="4857525" y="3525075"/>
            <a:ext cx="160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18" name="Google Shape;218;p20"/>
          <p:cNvSpPr txBox="1"/>
          <p:nvPr>
            <p:ph idx="9" type="body"/>
          </p:nvPr>
        </p:nvSpPr>
        <p:spPr>
          <a:xfrm>
            <a:off x="4857525" y="3755275"/>
            <a:ext cx="1604400" cy="8334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19" name="Google Shape;219;p20"/>
          <p:cNvSpPr/>
          <p:nvPr/>
        </p:nvSpPr>
        <p:spPr>
          <a:xfrm>
            <a:off x="6836675" y="2923975"/>
            <a:ext cx="1854900" cy="1664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20" name="Google Shape;220;p20"/>
          <p:cNvSpPr/>
          <p:nvPr>
            <p:ph idx="13" type="pic"/>
          </p:nvPr>
        </p:nvSpPr>
        <p:spPr>
          <a:xfrm>
            <a:off x="7058200" y="3175500"/>
            <a:ext cx="256500" cy="223500"/>
          </a:xfrm>
          <a:prstGeom prst="rect">
            <a:avLst/>
          </a:prstGeom>
          <a:noFill/>
          <a:ln>
            <a:noFill/>
          </a:ln>
        </p:spPr>
      </p:sp>
      <p:sp>
        <p:nvSpPr>
          <p:cNvPr id="221" name="Google Shape;221;p20"/>
          <p:cNvSpPr txBox="1"/>
          <p:nvPr>
            <p:ph idx="14" type="body"/>
          </p:nvPr>
        </p:nvSpPr>
        <p:spPr>
          <a:xfrm>
            <a:off x="6982000" y="3525075"/>
            <a:ext cx="160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22" name="Google Shape;222;p20"/>
          <p:cNvSpPr txBox="1"/>
          <p:nvPr>
            <p:ph idx="15" type="body"/>
          </p:nvPr>
        </p:nvSpPr>
        <p:spPr>
          <a:xfrm>
            <a:off x="6982000" y="3755275"/>
            <a:ext cx="1604400" cy="8334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23" name="Google Shape;223;p20"/>
          <p:cNvSpPr txBox="1"/>
          <p:nvPr>
            <p:ph idx="16" type="body"/>
          </p:nvPr>
        </p:nvSpPr>
        <p:spPr>
          <a:xfrm>
            <a:off x="400375" y="12277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224" name="Google Shape;224;p20"/>
          <p:cNvSpPr txBox="1"/>
          <p:nvPr>
            <p:ph type="title"/>
          </p:nvPr>
        </p:nvSpPr>
        <p:spPr>
          <a:xfrm>
            <a:off x="400375" y="1564950"/>
            <a:ext cx="3924000" cy="1257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25" name="Google Shape;225;p20"/>
          <p:cNvSpPr txBox="1"/>
          <p:nvPr>
            <p:ph idx="17" type="body"/>
          </p:nvPr>
        </p:nvSpPr>
        <p:spPr>
          <a:xfrm>
            <a:off x="4712200" y="1604475"/>
            <a:ext cx="3924000" cy="14718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Font typeface="Roboto"/>
              <a:buChar char="●"/>
              <a:defRPr sz="900">
                <a:latin typeface="Roboto"/>
                <a:ea typeface="Roboto"/>
                <a:cs typeface="Roboto"/>
                <a:sym typeface="Roboto"/>
              </a:defRPr>
            </a:lvl1pPr>
            <a:lvl2pPr indent="-285750" lvl="1" marL="914400" rtl="0">
              <a:lnSpc>
                <a:spcPct val="115000"/>
              </a:lnSpc>
              <a:spcBef>
                <a:spcPts val="0"/>
              </a:spcBef>
              <a:spcAft>
                <a:spcPts val="0"/>
              </a:spcAft>
              <a:buSzPts val="900"/>
              <a:buFont typeface="Roboto"/>
              <a:buChar char="○"/>
              <a:defRPr sz="900">
                <a:latin typeface="Roboto"/>
                <a:ea typeface="Roboto"/>
                <a:cs typeface="Roboto"/>
                <a:sym typeface="Roboto"/>
              </a:defRPr>
            </a:lvl2pPr>
            <a:lvl3pPr indent="-285750" lvl="2" marL="1371600" rtl="0">
              <a:lnSpc>
                <a:spcPct val="115000"/>
              </a:lnSpc>
              <a:spcBef>
                <a:spcPts val="0"/>
              </a:spcBef>
              <a:spcAft>
                <a:spcPts val="0"/>
              </a:spcAft>
              <a:buSzPts val="900"/>
              <a:buFont typeface="Roboto"/>
              <a:buChar char="■"/>
              <a:defRPr sz="900">
                <a:latin typeface="Roboto"/>
                <a:ea typeface="Roboto"/>
                <a:cs typeface="Roboto"/>
                <a:sym typeface="Roboto"/>
              </a:defRPr>
            </a:lvl3pPr>
            <a:lvl4pPr indent="-285750" lvl="3" marL="1828800" rtl="0">
              <a:lnSpc>
                <a:spcPct val="115000"/>
              </a:lnSpc>
              <a:spcBef>
                <a:spcPts val="0"/>
              </a:spcBef>
              <a:spcAft>
                <a:spcPts val="0"/>
              </a:spcAft>
              <a:buSzPts val="900"/>
              <a:buFont typeface="Roboto"/>
              <a:buChar char="●"/>
              <a:defRPr sz="900">
                <a:latin typeface="Roboto"/>
                <a:ea typeface="Roboto"/>
                <a:cs typeface="Roboto"/>
                <a:sym typeface="Roboto"/>
              </a:defRPr>
            </a:lvl4pPr>
            <a:lvl5pPr indent="-285750" lvl="4" marL="2286000" rtl="0">
              <a:lnSpc>
                <a:spcPct val="115000"/>
              </a:lnSpc>
              <a:spcBef>
                <a:spcPts val="0"/>
              </a:spcBef>
              <a:spcAft>
                <a:spcPts val="0"/>
              </a:spcAft>
              <a:buSzPts val="900"/>
              <a:buFont typeface="Roboto"/>
              <a:buChar char="○"/>
              <a:defRPr sz="900">
                <a:latin typeface="Roboto"/>
                <a:ea typeface="Roboto"/>
                <a:cs typeface="Roboto"/>
                <a:sym typeface="Roboto"/>
              </a:defRPr>
            </a:lvl5pPr>
            <a:lvl6pPr indent="-285750" lvl="5" marL="2743200" rtl="0">
              <a:lnSpc>
                <a:spcPct val="115000"/>
              </a:lnSpc>
              <a:spcBef>
                <a:spcPts val="0"/>
              </a:spcBef>
              <a:spcAft>
                <a:spcPts val="0"/>
              </a:spcAft>
              <a:buSzPts val="900"/>
              <a:buFont typeface="Roboto"/>
              <a:buChar char="■"/>
              <a:defRPr sz="900">
                <a:latin typeface="Roboto"/>
                <a:ea typeface="Roboto"/>
                <a:cs typeface="Roboto"/>
                <a:sym typeface="Roboto"/>
              </a:defRPr>
            </a:lvl6pPr>
            <a:lvl7pPr indent="-285750" lvl="6" marL="3200400" rtl="0">
              <a:lnSpc>
                <a:spcPct val="115000"/>
              </a:lnSpc>
              <a:spcBef>
                <a:spcPts val="0"/>
              </a:spcBef>
              <a:spcAft>
                <a:spcPts val="0"/>
              </a:spcAft>
              <a:buSzPts val="900"/>
              <a:buFont typeface="Roboto"/>
              <a:buChar char="●"/>
              <a:defRPr sz="900">
                <a:latin typeface="Roboto"/>
                <a:ea typeface="Roboto"/>
                <a:cs typeface="Roboto"/>
                <a:sym typeface="Roboto"/>
              </a:defRPr>
            </a:lvl7pPr>
            <a:lvl8pPr indent="-285750" lvl="7" marL="3657600" rtl="0">
              <a:lnSpc>
                <a:spcPct val="115000"/>
              </a:lnSpc>
              <a:spcBef>
                <a:spcPts val="0"/>
              </a:spcBef>
              <a:spcAft>
                <a:spcPts val="0"/>
              </a:spcAft>
              <a:buSzPts val="900"/>
              <a:buFont typeface="Roboto"/>
              <a:buChar char="○"/>
              <a:defRPr sz="900">
                <a:latin typeface="Roboto"/>
                <a:ea typeface="Roboto"/>
                <a:cs typeface="Roboto"/>
                <a:sym typeface="Roboto"/>
              </a:defRPr>
            </a:lvl8pPr>
            <a:lvl9pPr indent="-285750" lvl="8" marL="4114800" rtl="0">
              <a:lnSpc>
                <a:spcPct val="115000"/>
              </a:lnSpc>
              <a:spcBef>
                <a:spcPts val="0"/>
              </a:spcBef>
              <a:spcAft>
                <a:spcPts val="0"/>
              </a:spcAft>
              <a:buSzPts val="900"/>
              <a:buFont typeface="Roboto"/>
              <a:buChar char="■"/>
              <a:defRPr sz="900">
                <a:latin typeface="Roboto"/>
                <a:ea typeface="Roboto"/>
                <a:cs typeface="Roboto"/>
                <a:sym typeface="Roboto"/>
              </a:defRPr>
            </a:lvl9pPr>
          </a:lstStyle>
          <a:p/>
        </p:txBody>
      </p:sp>
      <p:sp>
        <p:nvSpPr>
          <p:cNvPr id="226" name="Google Shape;226;p2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27" name="Google Shape;227;p20"/>
          <p:cNvSpPr txBox="1"/>
          <p:nvPr>
            <p:ph idx="18"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_primary">
  <p:cSld name="TITLE_AND_BODY_1_1">
    <p:bg>
      <p:bgPr>
        <a:solidFill>
          <a:schemeClr val="accent4"/>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0" y="-3750"/>
            <a:ext cx="9143999" cy="5147248"/>
          </a:xfrm>
          <a:prstGeom prst="rect">
            <a:avLst/>
          </a:prstGeom>
          <a:noFill/>
          <a:ln>
            <a:noFill/>
          </a:ln>
        </p:spPr>
      </p:pic>
      <p:sp>
        <p:nvSpPr>
          <p:cNvPr id="16" name="Google Shape;16;p3"/>
          <p:cNvSpPr txBox="1"/>
          <p:nvPr>
            <p:ph type="title"/>
          </p:nvPr>
        </p:nvSpPr>
        <p:spPr>
          <a:xfrm>
            <a:off x="3980300" y="1857000"/>
            <a:ext cx="3527400" cy="802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7" name="Google Shape;17;p3"/>
          <p:cNvSpPr txBox="1"/>
          <p:nvPr>
            <p:ph idx="1" type="body"/>
          </p:nvPr>
        </p:nvSpPr>
        <p:spPr>
          <a:xfrm>
            <a:off x="3980300" y="2548550"/>
            <a:ext cx="3468300" cy="18711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Clr>
                <a:srgbClr val="0D2317"/>
              </a:buClr>
              <a:buSzPts val="1100"/>
              <a:buChar char="●"/>
              <a:defRPr sz="1100">
                <a:solidFill>
                  <a:srgbClr val="0D2317"/>
                </a:solidFill>
              </a:defRPr>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18" name="Google Shape;18;p3"/>
          <p:cNvSpPr/>
          <p:nvPr>
            <p:ph idx="2" type="pic"/>
          </p:nvPr>
        </p:nvSpPr>
        <p:spPr>
          <a:xfrm>
            <a:off x="1383613" y="875275"/>
            <a:ext cx="2138700" cy="2138700"/>
          </a:xfrm>
          <a:prstGeom prst="ellipse">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hallenges">
  <p:cSld name="CUSTOM_10_1">
    <p:spTree>
      <p:nvGrpSpPr>
        <p:cNvPr id="228" name="Shape 228"/>
        <p:cNvGrpSpPr/>
        <p:nvPr/>
      </p:nvGrpSpPr>
      <p:grpSpPr>
        <a:xfrm>
          <a:off x="0" y="0"/>
          <a:ext cx="0" cy="0"/>
          <a:chOff x="0" y="0"/>
          <a:chExt cx="0" cy="0"/>
        </a:xfrm>
      </p:grpSpPr>
      <p:sp>
        <p:nvSpPr>
          <p:cNvPr id="229" name="Google Shape;229;p21"/>
          <p:cNvSpPr txBox="1"/>
          <p:nvPr>
            <p:ph idx="1" type="body"/>
          </p:nvPr>
        </p:nvSpPr>
        <p:spPr>
          <a:xfrm>
            <a:off x="506900" y="3126725"/>
            <a:ext cx="172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30" name="Google Shape;230;p21"/>
          <p:cNvSpPr txBox="1"/>
          <p:nvPr>
            <p:ph idx="2" type="body"/>
          </p:nvPr>
        </p:nvSpPr>
        <p:spPr>
          <a:xfrm>
            <a:off x="506900" y="3328125"/>
            <a:ext cx="1724400" cy="799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31" name="Google Shape;231;p21"/>
          <p:cNvSpPr txBox="1"/>
          <p:nvPr>
            <p:ph idx="3" type="body"/>
          </p:nvPr>
        </p:nvSpPr>
        <p:spPr>
          <a:xfrm>
            <a:off x="2631375" y="3126725"/>
            <a:ext cx="172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32" name="Google Shape;232;p21"/>
          <p:cNvSpPr txBox="1"/>
          <p:nvPr>
            <p:ph idx="4" type="body"/>
          </p:nvPr>
        </p:nvSpPr>
        <p:spPr>
          <a:xfrm>
            <a:off x="2631375" y="3328125"/>
            <a:ext cx="1724400" cy="799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33" name="Google Shape;233;p21"/>
          <p:cNvSpPr txBox="1"/>
          <p:nvPr>
            <p:ph idx="5" type="body"/>
          </p:nvPr>
        </p:nvSpPr>
        <p:spPr>
          <a:xfrm>
            <a:off x="4755850" y="3126725"/>
            <a:ext cx="172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34" name="Google Shape;234;p21"/>
          <p:cNvSpPr txBox="1"/>
          <p:nvPr>
            <p:ph idx="6" type="body"/>
          </p:nvPr>
        </p:nvSpPr>
        <p:spPr>
          <a:xfrm>
            <a:off x="4755850" y="3328125"/>
            <a:ext cx="1724400" cy="799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35" name="Google Shape;235;p21"/>
          <p:cNvSpPr txBox="1"/>
          <p:nvPr>
            <p:ph idx="7" type="body"/>
          </p:nvPr>
        </p:nvSpPr>
        <p:spPr>
          <a:xfrm>
            <a:off x="6880325" y="3126725"/>
            <a:ext cx="1724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236" name="Google Shape;236;p21"/>
          <p:cNvSpPr txBox="1"/>
          <p:nvPr>
            <p:ph idx="8" type="body"/>
          </p:nvPr>
        </p:nvSpPr>
        <p:spPr>
          <a:xfrm>
            <a:off x="6880325" y="3328125"/>
            <a:ext cx="1724400" cy="799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237" name="Google Shape;237;p21"/>
          <p:cNvSpPr txBox="1"/>
          <p:nvPr>
            <p:ph idx="9" type="body"/>
          </p:nvPr>
        </p:nvSpPr>
        <p:spPr>
          <a:xfrm>
            <a:off x="400375" y="137997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238" name="Google Shape;238;p21"/>
          <p:cNvSpPr txBox="1"/>
          <p:nvPr>
            <p:ph type="title"/>
          </p:nvPr>
        </p:nvSpPr>
        <p:spPr>
          <a:xfrm>
            <a:off x="400375" y="1717350"/>
            <a:ext cx="6166800" cy="774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39" name="Google Shape;239;p2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40" name="Google Shape;240;p21"/>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p:cSld name="CUSTOM_11">
    <p:bg>
      <p:bgPr>
        <a:solidFill>
          <a:schemeClr val="accent1"/>
        </a:solidFill>
      </p:bgPr>
    </p:bg>
    <p:spTree>
      <p:nvGrpSpPr>
        <p:cNvPr id="241" name="Shape 241"/>
        <p:cNvGrpSpPr/>
        <p:nvPr/>
      </p:nvGrpSpPr>
      <p:grpSpPr>
        <a:xfrm>
          <a:off x="0" y="0"/>
          <a:ext cx="0" cy="0"/>
          <a:chOff x="0" y="0"/>
          <a:chExt cx="0" cy="0"/>
        </a:xfrm>
      </p:grpSpPr>
      <p:sp>
        <p:nvSpPr>
          <p:cNvPr id="242" name="Google Shape;242;p22"/>
          <p:cNvSpPr txBox="1"/>
          <p:nvPr>
            <p:ph idx="1" type="body"/>
          </p:nvPr>
        </p:nvSpPr>
        <p:spPr>
          <a:xfrm>
            <a:off x="400375" y="3294607"/>
            <a:ext cx="2313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243" name="Google Shape;243;p22"/>
          <p:cNvSpPr txBox="1"/>
          <p:nvPr>
            <p:ph type="title"/>
          </p:nvPr>
        </p:nvSpPr>
        <p:spPr>
          <a:xfrm>
            <a:off x="387900" y="3633600"/>
            <a:ext cx="2890500" cy="12393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44" name="Google Shape;244;p22"/>
          <p:cNvSpPr txBox="1"/>
          <p:nvPr>
            <p:ph idx="2" type="body"/>
          </p:nvPr>
        </p:nvSpPr>
        <p:spPr>
          <a:xfrm>
            <a:off x="3501000" y="1628075"/>
            <a:ext cx="2033700" cy="4518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245" name="Google Shape;245;p22"/>
          <p:cNvSpPr txBox="1"/>
          <p:nvPr>
            <p:ph idx="3" type="body"/>
          </p:nvPr>
        </p:nvSpPr>
        <p:spPr>
          <a:xfrm>
            <a:off x="6204300" y="1628075"/>
            <a:ext cx="2033700" cy="4518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246" name="Google Shape;246;p22"/>
          <p:cNvSpPr/>
          <p:nvPr>
            <p:ph idx="4" type="pic"/>
          </p:nvPr>
        </p:nvSpPr>
        <p:spPr>
          <a:xfrm>
            <a:off x="3555550" y="1339488"/>
            <a:ext cx="256500" cy="223500"/>
          </a:xfrm>
          <a:prstGeom prst="rect">
            <a:avLst/>
          </a:prstGeom>
          <a:noFill/>
          <a:ln>
            <a:noFill/>
          </a:ln>
        </p:spPr>
      </p:sp>
      <p:sp>
        <p:nvSpPr>
          <p:cNvPr id="247" name="Google Shape;247;p22"/>
          <p:cNvSpPr txBox="1"/>
          <p:nvPr>
            <p:ph idx="5" type="body"/>
          </p:nvPr>
        </p:nvSpPr>
        <p:spPr>
          <a:xfrm>
            <a:off x="3501000" y="1979375"/>
            <a:ext cx="2033700" cy="953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48" name="Google Shape;248;p22"/>
          <p:cNvSpPr/>
          <p:nvPr>
            <p:ph idx="6" type="pic"/>
          </p:nvPr>
        </p:nvSpPr>
        <p:spPr>
          <a:xfrm>
            <a:off x="6258850" y="1339488"/>
            <a:ext cx="256500" cy="223500"/>
          </a:xfrm>
          <a:prstGeom prst="rect">
            <a:avLst/>
          </a:prstGeom>
          <a:noFill/>
          <a:ln>
            <a:noFill/>
          </a:ln>
        </p:spPr>
      </p:sp>
      <p:sp>
        <p:nvSpPr>
          <p:cNvPr id="249" name="Google Shape;249;p22"/>
          <p:cNvSpPr txBox="1"/>
          <p:nvPr>
            <p:ph idx="7" type="body"/>
          </p:nvPr>
        </p:nvSpPr>
        <p:spPr>
          <a:xfrm>
            <a:off x="6204300" y="1979375"/>
            <a:ext cx="2033700" cy="953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50" name="Google Shape;250;p22"/>
          <p:cNvSpPr txBox="1"/>
          <p:nvPr>
            <p:ph idx="8" type="body"/>
          </p:nvPr>
        </p:nvSpPr>
        <p:spPr>
          <a:xfrm>
            <a:off x="3501000" y="3559100"/>
            <a:ext cx="2033700" cy="4518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251" name="Google Shape;251;p22"/>
          <p:cNvSpPr txBox="1"/>
          <p:nvPr>
            <p:ph idx="9" type="body"/>
          </p:nvPr>
        </p:nvSpPr>
        <p:spPr>
          <a:xfrm>
            <a:off x="6204300" y="3559100"/>
            <a:ext cx="2033700" cy="4518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252" name="Google Shape;252;p22"/>
          <p:cNvSpPr/>
          <p:nvPr>
            <p:ph idx="13" type="pic"/>
          </p:nvPr>
        </p:nvSpPr>
        <p:spPr>
          <a:xfrm>
            <a:off x="3555550" y="3270513"/>
            <a:ext cx="256500" cy="223500"/>
          </a:xfrm>
          <a:prstGeom prst="rect">
            <a:avLst/>
          </a:prstGeom>
          <a:noFill/>
          <a:ln>
            <a:noFill/>
          </a:ln>
        </p:spPr>
      </p:sp>
      <p:sp>
        <p:nvSpPr>
          <p:cNvPr id="253" name="Google Shape;253;p22"/>
          <p:cNvSpPr txBox="1"/>
          <p:nvPr>
            <p:ph idx="14" type="body"/>
          </p:nvPr>
        </p:nvSpPr>
        <p:spPr>
          <a:xfrm>
            <a:off x="3501000" y="3910400"/>
            <a:ext cx="2033700" cy="953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54" name="Google Shape;254;p22"/>
          <p:cNvSpPr/>
          <p:nvPr>
            <p:ph idx="15" type="pic"/>
          </p:nvPr>
        </p:nvSpPr>
        <p:spPr>
          <a:xfrm>
            <a:off x="6258850" y="3270513"/>
            <a:ext cx="256500" cy="223500"/>
          </a:xfrm>
          <a:prstGeom prst="rect">
            <a:avLst/>
          </a:prstGeom>
          <a:noFill/>
          <a:ln>
            <a:noFill/>
          </a:ln>
        </p:spPr>
      </p:sp>
      <p:sp>
        <p:nvSpPr>
          <p:cNvPr id="255" name="Google Shape;255;p22"/>
          <p:cNvSpPr txBox="1"/>
          <p:nvPr>
            <p:ph idx="16" type="body"/>
          </p:nvPr>
        </p:nvSpPr>
        <p:spPr>
          <a:xfrm>
            <a:off x="6204300" y="3910400"/>
            <a:ext cx="2033700" cy="953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56" name="Google Shape;256;p22"/>
          <p:cNvSpPr txBox="1"/>
          <p:nvPr/>
        </p:nvSpPr>
        <p:spPr>
          <a:xfrm>
            <a:off x="540300" y="4273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57" name="Google Shape;257;p22"/>
          <p:cNvSpPr txBox="1"/>
          <p:nvPr>
            <p:ph idx="17" type="body"/>
          </p:nvPr>
        </p:nvSpPr>
        <p:spPr>
          <a:xfrm>
            <a:off x="7949525" y="4687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v2">
  <p:cSld name="CUSTOM_11_1">
    <p:bg>
      <p:bgPr>
        <a:solidFill>
          <a:schemeClr val="accent1"/>
        </a:solidFill>
      </p:bgPr>
    </p:bg>
    <p:spTree>
      <p:nvGrpSpPr>
        <p:cNvPr id="258" name="Shape 258"/>
        <p:cNvGrpSpPr/>
        <p:nvPr/>
      </p:nvGrpSpPr>
      <p:grpSpPr>
        <a:xfrm>
          <a:off x="0" y="0"/>
          <a:ext cx="0" cy="0"/>
          <a:chOff x="0" y="0"/>
          <a:chExt cx="0" cy="0"/>
        </a:xfrm>
      </p:grpSpPr>
      <p:sp>
        <p:nvSpPr>
          <p:cNvPr id="259" name="Google Shape;259;p23"/>
          <p:cNvSpPr txBox="1"/>
          <p:nvPr>
            <p:ph idx="1" type="body"/>
          </p:nvPr>
        </p:nvSpPr>
        <p:spPr>
          <a:xfrm>
            <a:off x="400375" y="1306382"/>
            <a:ext cx="2313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260" name="Google Shape;260;p23"/>
          <p:cNvSpPr txBox="1"/>
          <p:nvPr>
            <p:ph type="title"/>
          </p:nvPr>
        </p:nvSpPr>
        <p:spPr>
          <a:xfrm>
            <a:off x="387900" y="1645375"/>
            <a:ext cx="2890500" cy="18807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61" name="Google Shape;261;p23"/>
          <p:cNvSpPr txBox="1"/>
          <p:nvPr>
            <p:ph idx="2" type="body"/>
          </p:nvPr>
        </p:nvSpPr>
        <p:spPr>
          <a:xfrm>
            <a:off x="3501000" y="1560050"/>
            <a:ext cx="2033700" cy="519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62" name="Google Shape;262;p23"/>
          <p:cNvSpPr txBox="1"/>
          <p:nvPr>
            <p:ph idx="3" type="body"/>
          </p:nvPr>
        </p:nvSpPr>
        <p:spPr>
          <a:xfrm>
            <a:off x="6204300" y="1560050"/>
            <a:ext cx="2033700" cy="519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63" name="Google Shape;263;p23"/>
          <p:cNvSpPr txBox="1"/>
          <p:nvPr>
            <p:ph idx="4" type="body"/>
          </p:nvPr>
        </p:nvSpPr>
        <p:spPr>
          <a:xfrm>
            <a:off x="3501000" y="1927925"/>
            <a:ext cx="2033700" cy="1096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64" name="Google Shape;264;p23"/>
          <p:cNvSpPr txBox="1"/>
          <p:nvPr>
            <p:ph idx="5" type="body"/>
          </p:nvPr>
        </p:nvSpPr>
        <p:spPr>
          <a:xfrm>
            <a:off x="6204300" y="1927925"/>
            <a:ext cx="2033700" cy="1096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65" name="Google Shape;265;p23"/>
          <p:cNvSpPr txBox="1"/>
          <p:nvPr>
            <p:ph idx="6" type="body"/>
          </p:nvPr>
        </p:nvSpPr>
        <p:spPr>
          <a:xfrm>
            <a:off x="3501000" y="3406700"/>
            <a:ext cx="2033700" cy="519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66" name="Google Shape;266;p23"/>
          <p:cNvSpPr txBox="1"/>
          <p:nvPr>
            <p:ph idx="7" type="body"/>
          </p:nvPr>
        </p:nvSpPr>
        <p:spPr>
          <a:xfrm>
            <a:off x="6204300" y="3406700"/>
            <a:ext cx="2033700" cy="519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67" name="Google Shape;267;p23"/>
          <p:cNvSpPr txBox="1"/>
          <p:nvPr>
            <p:ph idx="8" type="body"/>
          </p:nvPr>
        </p:nvSpPr>
        <p:spPr>
          <a:xfrm>
            <a:off x="3501000" y="3777700"/>
            <a:ext cx="2033700" cy="1045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68" name="Google Shape;268;p23"/>
          <p:cNvSpPr txBox="1"/>
          <p:nvPr>
            <p:ph idx="9" type="body"/>
          </p:nvPr>
        </p:nvSpPr>
        <p:spPr>
          <a:xfrm>
            <a:off x="6204300" y="3777700"/>
            <a:ext cx="2033700" cy="1045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269" name="Google Shape;269;p2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70" name="Google Shape;270;p23"/>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271" name="Google Shape;271;p23"/>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525252"/>
                </a:solidFill>
                <a:latin typeface="Inter"/>
                <a:ea typeface="Inter"/>
                <a:cs typeface="Inter"/>
                <a:sym typeface="Inter"/>
              </a:defRPr>
            </a:lvl1pPr>
            <a:lvl2pPr lvl="1">
              <a:buNone/>
              <a:defRPr sz="1300">
                <a:solidFill>
                  <a:srgbClr val="525252"/>
                </a:solidFill>
                <a:latin typeface="Inter"/>
                <a:ea typeface="Inter"/>
                <a:cs typeface="Inter"/>
                <a:sym typeface="Inter"/>
              </a:defRPr>
            </a:lvl2pPr>
            <a:lvl3pPr lvl="2">
              <a:buNone/>
              <a:defRPr sz="1300">
                <a:solidFill>
                  <a:srgbClr val="525252"/>
                </a:solidFill>
                <a:latin typeface="Inter"/>
                <a:ea typeface="Inter"/>
                <a:cs typeface="Inter"/>
                <a:sym typeface="Inter"/>
              </a:defRPr>
            </a:lvl3pPr>
            <a:lvl4pPr lvl="3">
              <a:buNone/>
              <a:defRPr sz="1300">
                <a:solidFill>
                  <a:srgbClr val="525252"/>
                </a:solidFill>
                <a:latin typeface="Inter"/>
                <a:ea typeface="Inter"/>
                <a:cs typeface="Inter"/>
                <a:sym typeface="Inter"/>
              </a:defRPr>
            </a:lvl4pPr>
            <a:lvl5pPr lvl="4">
              <a:buNone/>
              <a:defRPr sz="1300">
                <a:solidFill>
                  <a:srgbClr val="525252"/>
                </a:solidFill>
                <a:latin typeface="Inter"/>
                <a:ea typeface="Inter"/>
                <a:cs typeface="Inter"/>
                <a:sym typeface="Inter"/>
              </a:defRPr>
            </a:lvl5pPr>
            <a:lvl6pPr lvl="5">
              <a:buNone/>
              <a:defRPr sz="1300">
                <a:solidFill>
                  <a:srgbClr val="525252"/>
                </a:solidFill>
                <a:latin typeface="Inter"/>
                <a:ea typeface="Inter"/>
                <a:cs typeface="Inter"/>
                <a:sym typeface="Inter"/>
              </a:defRPr>
            </a:lvl6pPr>
            <a:lvl7pPr lvl="6">
              <a:buNone/>
              <a:defRPr sz="1300">
                <a:solidFill>
                  <a:srgbClr val="525252"/>
                </a:solidFill>
                <a:latin typeface="Inter"/>
                <a:ea typeface="Inter"/>
                <a:cs typeface="Inter"/>
                <a:sym typeface="Inter"/>
              </a:defRPr>
            </a:lvl7pPr>
            <a:lvl8pPr lvl="7">
              <a:buNone/>
              <a:defRPr sz="1300">
                <a:solidFill>
                  <a:srgbClr val="525252"/>
                </a:solidFill>
                <a:latin typeface="Inter"/>
                <a:ea typeface="Inter"/>
                <a:cs typeface="Inter"/>
                <a:sym typeface="Inter"/>
              </a:defRPr>
            </a:lvl8pPr>
            <a:lvl9pPr lvl="8">
              <a:buNone/>
              <a:defRPr sz="1300">
                <a:solidFill>
                  <a:srgbClr val="52525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formance Metrics">
  <p:cSld name="CUSTOM_12">
    <p:spTree>
      <p:nvGrpSpPr>
        <p:cNvPr id="272" name="Shape 272"/>
        <p:cNvGrpSpPr/>
        <p:nvPr/>
      </p:nvGrpSpPr>
      <p:grpSpPr>
        <a:xfrm>
          <a:off x="0" y="0"/>
          <a:ext cx="0" cy="0"/>
          <a:chOff x="0" y="0"/>
          <a:chExt cx="0" cy="0"/>
        </a:xfrm>
      </p:grpSpPr>
      <p:sp>
        <p:nvSpPr>
          <p:cNvPr id="273" name="Google Shape;273;p24"/>
          <p:cNvSpPr txBox="1"/>
          <p:nvPr>
            <p:ph type="title"/>
          </p:nvPr>
        </p:nvSpPr>
        <p:spPr>
          <a:xfrm>
            <a:off x="400375" y="907200"/>
            <a:ext cx="5463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74" name="Google Shape;274;p24"/>
          <p:cNvSpPr txBox="1"/>
          <p:nvPr>
            <p:ph idx="1" type="body"/>
          </p:nvPr>
        </p:nvSpPr>
        <p:spPr>
          <a:xfrm>
            <a:off x="462250" y="3265825"/>
            <a:ext cx="2586000" cy="4725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275" name="Google Shape;275;p24"/>
          <p:cNvSpPr txBox="1"/>
          <p:nvPr>
            <p:ph idx="2" type="body"/>
          </p:nvPr>
        </p:nvSpPr>
        <p:spPr>
          <a:xfrm>
            <a:off x="462250" y="3639625"/>
            <a:ext cx="2586000" cy="7233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276" name="Google Shape;276;p24"/>
          <p:cNvSpPr/>
          <p:nvPr>
            <p:ph idx="3" type="pic"/>
          </p:nvPr>
        </p:nvSpPr>
        <p:spPr>
          <a:xfrm>
            <a:off x="476525" y="1600650"/>
            <a:ext cx="2571900" cy="1453800"/>
          </a:xfrm>
          <a:prstGeom prst="roundRect">
            <a:avLst>
              <a:gd fmla="val 5429" name="adj"/>
            </a:avLst>
          </a:prstGeom>
          <a:noFill/>
          <a:ln>
            <a:noFill/>
          </a:ln>
        </p:spPr>
      </p:sp>
      <p:sp>
        <p:nvSpPr>
          <p:cNvPr id="277" name="Google Shape;277;p24"/>
          <p:cNvSpPr txBox="1"/>
          <p:nvPr>
            <p:ph idx="4" type="body"/>
          </p:nvPr>
        </p:nvSpPr>
        <p:spPr>
          <a:xfrm>
            <a:off x="3330000" y="3265825"/>
            <a:ext cx="2586000" cy="4725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278" name="Google Shape;278;p24"/>
          <p:cNvSpPr txBox="1"/>
          <p:nvPr>
            <p:ph idx="5" type="body"/>
          </p:nvPr>
        </p:nvSpPr>
        <p:spPr>
          <a:xfrm>
            <a:off x="3330000" y="3639625"/>
            <a:ext cx="2586000" cy="7233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279" name="Google Shape;279;p24"/>
          <p:cNvSpPr/>
          <p:nvPr>
            <p:ph idx="6" type="pic"/>
          </p:nvPr>
        </p:nvSpPr>
        <p:spPr>
          <a:xfrm>
            <a:off x="3344275" y="1600650"/>
            <a:ext cx="2571900" cy="1453800"/>
          </a:xfrm>
          <a:prstGeom prst="roundRect">
            <a:avLst>
              <a:gd fmla="val 5429" name="adj"/>
            </a:avLst>
          </a:prstGeom>
          <a:noFill/>
          <a:ln>
            <a:noFill/>
          </a:ln>
        </p:spPr>
      </p:sp>
      <p:sp>
        <p:nvSpPr>
          <p:cNvPr id="280" name="Google Shape;280;p24"/>
          <p:cNvSpPr txBox="1"/>
          <p:nvPr>
            <p:ph idx="7" type="body"/>
          </p:nvPr>
        </p:nvSpPr>
        <p:spPr>
          <a:xfrm>
            <a:off x="6197750" y="3265825"/>
            <a:ext cx="2586000" cy="4725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281" name="Google Shape;281;p24"/>
          <p:cNvSpPr txBox="1"/>
          <p:nvPr>
            <p:ph idx="8" type="body"/>
          </p:nvPr>
        </p:nvSpPr>
        <p:spPr>
          <a:xfrm>
            <a:off x="6197750" y="3639625"/>
            <a:ext cx="2586000" cy="7233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282" name="Google Shape;282;p24"/>
          <p:cNvSpPr/>
          <p:nvPr>
            <p:ph idx="9" type="pic"/>
          </p:nvPr>
        </p:nvSpPr>
        <p:spPr>
          <a:xfrm>
            <a:off x="6212025" y="1600650"/>
            <a:ext cx="2571900" cy="1453800"/>
          </a:xfrm>
          <a:prstGeom prst="roundRect">
            <a:avLst>
              <a:gd fmla="val 5429" name="adj"/>
            </a:avLst>
          </a:prstGeom>
          <a:noFill/>
          <a:ln>
            <a:noFill/>
          </a:ln>
        </p:spPr>
      </p:sp>
      <p:sp>
        <p:nvSpPr>
          <p:cNvPr id="283" name="Google Shape;283;p24"/>
          <p:cNvSpPr txBox="1"/>
          <p:nvPr/>
        </p:nvSpPr>
        <p:spPr>
          <a:xfrm>
            <a:off x="540300" y="4273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284" name="Google Shape;284;p24"/>
          <p:cNvSpPr txBox="1"/>
          <p:nvPr>
            <p:ph idx="13" type="body"/>
          </p:nvPr>
        </p:nvSpPr>
        <p:spPr>
          <a:xfrm>
            <a:off x="7949525" y="4687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 Content">
  <p:cSld name="CUSTOM_13">
    <p:spTree>
      <p:nvGrpSpPr>
        <p:cNvPr id="285" name="Shape 285"/>
        <p:cNvGrpSpPr/>
        <p:nvPr/>
      </p:nvGrpSpPr>
      <p:grpSpPr>
        <a:xfrm>
          <a:off x="0" y="0"/>
          <a:ext cx="0" cy="0"/>
          <a:chOff x="0" y="0"/>
          <a:chExt cx="0" cy="0"/>
        </a:xfrm>
      </p:grpSpPr>
      <p:sp>
        <p:nvSpPr>
          <p:cNvPr id="286" name="Google Shape;286;p25"/>
          <p:cNvSpPr/>
          <p:nvPr>
            <p:ph idx="2" type="pic"/>
          </p:nvPr>
        </p:nvSpPr>
        <p:spPr>
          <a:xfrm>
            <a:off x="5350350" y="-1875"/>
            <a:ext cx="3793500" cy="5143500"/>
          </a:xfrm>
          <a:prstGeom prst="rect">
            <a:avLst/>
          </a:prstGeom>
          <a:noFill/>
          <a:ln>
            <a:noFill/>
          </a:ln>
        </p:spPr>
      </p:sp>
      <p:sp>
        <p:nvSpPr>
          <p:cNvPr id="287" name="Google Shape;287;p25"/>
          <p:cNvSpPr/>
          <p:nvPr/>
        </p:nvSpPr>
        <p:spPr>
          <a:xfrm>
            <a:off x="456775" y="2777975"/>
            <a:ext cx="2124300" cy="1900800"/>
          </a:xfrm>
          <a:prstGeom prst="roundRect">
            <a:avLst>
              <a:gd fmla="val 4877" name="adj"/>
            </a:avLst>
          </a:prstGeom>
          <a:noFill/>
          <a:ln cap="flat" cmpd="sng" w="9525">
            <a:solidFill>
              <a:srgbClr val="0D231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88" name="Google Shape;288;p25"/>
          <p:cNvSpPr txBox="1"/>
          <p:nvPr>
            <p:ph idx="1" type="body"/>
          </p:nvPr>
        </p:nvSpPr>
        <p:spPr>
          <a:xfrm>
            <a:off x="588175" y="3862775"/>
            <a:ext cx="1861500" cy="8187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Font typeface="Roboto"/>
              <a:buChar char="●"/>
              <a:defRPr sz="800">
                <a:latin typeface="Roboto"/>
                <a:ea typeface="Roboto"/>
                <a:cs typeface="Roboto"/>
                <a:sym typeface="Roboto"/>
              </a:defRPr>
            </a:lvl1pPr>
            <a:lvl2pPr indent="-279400" lvl="1" marL="914400" rtl="0">
              <a:lnSpc>
                <a:spcPct val="115000"/>
              </a:lnSpc>
              <a:spcBef>
                <a:spcPts val="0"/>
              </a:spcBef>
              <a:spcAft>
                <a:spcPts val="0"/>
              </a:spcAft>
              <a:buSzPts val="800"/>
              <a:buFont typeface="Roboto"/>
              <a:buChar char="○"/>
              <a:defRPr sz="800">
                <a:latin typeface="Roboto"/>
                <a:ea typeface="Roboto"/>
                <a:cs typeface="Roboto"/>
                <a:sym typeface="Roboto"/>
              </a:defRPr>
            </a:lvl2pPr>
            <a:lvl3pPr indent="-279400" lvl="2" marL="1371600" rtl="0">
              <a:lnSpc>
                <a:spcPct val="115000"/>
              </a:lnSpc>
              <a:spcBef>
                <a:spcPts val="0"/>
              </a:spcBef>
              <a:spcAft>
                <a:spcPts val="0"/>
              </a:spcAft>
              <a:buSzPts val="800"/>
              <a:buFont typeface="Roboto"/>
              <a:buChar char="■"/>
              <a:defRPr sz="800">
                <a:latin typeface="Roboto"/>
                <a:ea typeface="Roboto"/>
                <a:cs typeface="Roboto"/>
                <a:sym typeface="Roboto"/>
              </a:defRPr>
            </a:lvl3pPr>
            <a:lvl4pPr indent="-279400" lvl="3" marL="1828800" rtl="0">
              <a:lnSpc>
                <a:spcPct val="115000"/>
              </a:lnSpc>
              <a:spcBef>
                <a:spcPts val="0"/>
              </a:spcBef>
              <a:spcAft>
                <a:spcPts val="0"/>
              </a:spcAft>
              <a:buSzPts val="800"/>
              <a:buFont typeface="Roboto"/>
              <a:buChar char="●"/>
              <a:defRPr sz="800">
                <a:latin typeface="Roboto"/>
                <a:ea typeface="Roboto"/>
                <a:cs typeface="Roboto"/>
                <a:sym typeface="Roboto"/>
              </a:defRPr>
            </a:lvl4pPr>
            <a:lvl5pPr indent="-279400" lvl="4" marL="2286000" rtl="0">
              <a:lnSpc>
                <a:spcPct val="115000"/>
              </a:lnSpc>
              <a:spcBef>
                <a:spcPts val="0"/>
              </a:spcBef>
              <a:spcAft>
                <a:spcPts val="0"/>
              </a:spcAft>
              <a:buSzPts val="800"/>
              <a:buFont typeface="Roboto"/>
              <a:buChar char="○"/>
              <a:defRPr sz="800">
                <a:latin typeface="Roboto"/>
                <a:ea typeface="Roboto"/>
                <a:cs typeface="Roboto"/>
                <a:sym typeface="Roboto"/>
              </a:defRPr>
            </a:lvl5pPr>
            <a:lvl6pPr indent="-279400" lvl="5" marL="2743200" rtl="0">
              <a:lnSpc>
                <a:spcPct val="115000"/>
              </a:lnSpc>
              <a:spcBef>
                <a:spcPts val="0"/>
              </a:spcBef>
              <a:spcAft>
                <a:spcPts val="0"/>
              </a:spcAft>
              <a:buSzPts val="800"/>
              <a:buFont typeface="Roboto"/>
              <a:buChar char="■"/>
              <a:defRPr sz="800">
                <a:latin typeface="Roboto"/>
                <a:ea typeface="Roboto"/>
                <a:cs typeface="Roboto"/>
                <a:sym typeface="Roboto"/>
              </a:defRPr>
            </a:lvl6pPr>
            <a:lvl7pPr indent="-279400" lvl="6" marL="3200400" rtl="0">
              <a:lnSpc>
                <a:spcPct val="115000"/>
              </a:lnSpc>
              <a:spcBef>
                <a:spcPts val="0"/>
              </a:spcBef>
              <a:spcAft>
                <a:spcPts val="0"/>
              </a:spcAft>
              <a:buSzPts val="800"/>
              <a:buFont typeface="Roboto"/>
              <a:buChar char="●"/>
              <a:defRPr sz="800">
                <a:latin typeface="Roboto"/>
                <a:ea typeface="Roboto"/>
                <a:cs typeface="Roboto"/>
                <a:sym typeface="Roboto"/>
              </a:defRPr>
            </a:lvl7pPr>
            <a:lvl8pPr indent="-279400" lvl="7" marL="3657600" rtl="0">
              <a:lnSpc>
                <a:spcPct val="115000"/>
              </a:lnSpc>
              <a:spcBef>
                <a:spcPts val="0"/>
              </a:spcBef>
              <a:spcAft>
                <a:spcPts val="0"/>
              </a:spcAft>
              <a:buSzPts val="800"/>
              <a:buFont typeface="Roboto"/>
              <a:buChar char="○"/>
              <a:defRPr sz="800">
                <a:latin typeface="Roboto"/>
                <a:ea typeface="Roboto"/>
                <a:cs typeface="Roboto"/>
                <a:sym typeface="Roboto"/>
              </a:defRPr>
            </a:lvl8pPr>
            <a:lvl9pPr indent="-279400" lvl="8" marL="4114800" rtl="0">
              <a:lnSpc>
                <a:spcPct val="115000"/>
              </a:lnSpc>
              <a:spcBef>
                <a:spcPts val="0"/>
              </a:spcBef>
              <a:spcAft>
                <a:spcPts val="0"/>
              </a:spcAft>
              <a:buSzPts val="800"/>
              <a:buFont typeface="Roboto"/>
              <a:buChar char="■"/>
              <a:defRPr sz="800">
                <a:latin typeface="Roboto"/>
                <a:ea typeface="Roboto"/>
                <a:cs typeface="Roboto"/>
                <a:sym typeface="Roboto"/>
              </a:defRPr>
            </a:lvl9pPr>
          </a:lstStyle>
          <a:p/>
        </p:txBody>
      </p:sp>
      <p:sp>
        <p:nvSpPr>
          <p:cNvPr id="289" name="Google Shape;289;p25"/>
          <p:cNvSpPr txBox="1"/>
          <p:nvPr>
            <p:ph type="title"/>
          </p:nvPr>
        </p:nvSpPr>
        <p:spPr>
          <a:xfrm>
            <a:off x="588175" y="324282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0" name="Google Shape;290;p25"/>
          <p:cNvSpPr txBox="1"/>
          <p:nvPr>
            <p:ph idx="3" type="body"/>
          </p:nvPr>
        </p:nvSpPr>
        <p:spPr>
          <a:xfrm>
            <a:off x="588175" y="2992100"/>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91" name="Google Shape;291;p25"/>
          <p:cNvSpPr/>
          <p:nvPr/>
        </p:nvSpPr>
        <p:spPr>
          <a:xfrm>
            <a:off x="2818050" y="2776625"/>
            <a:ext cx="2124300" cy="19008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92" name="Google Shape;292;p25"/>
          <p:cNvSpPr txBox="1"/>
          <p:nvPr>
            <p:ph idx="4" type="body"/>
          </p:nvPr>
        </p:nvSpPr>
        <p:spPr>
          <a:xfrm>
            <a:off x="2949450" y="3861425"/>
            <a:ext cx="1861500" cy="8187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Font typeface="Roboto"/>
              <a:buChar char="●"/>
              <a:defRPr sz="800">
                <a:latin typeface="Roboto"/>
                <a:ea typeface="Roboto"/>
                <a:cs typeface="Roboto"/>
                <a:sym typeface="Roboto"/>
              </a:defRPr>
            </a:lvl1pPr>
            <a:lvl2pPr indent="-279400" lvl="1" marL="914400" rtl="0">
              <a:lnSpc>
                <a:spcPct val="115000"/>
              </a:lnSpc>
              <a:spcBef>
                <a:spcPts val="0"/>
              </a:spcBef>
              <a:spcAft>
                <a:spcPts val="0"/>
              </a:spcAft>
              <a:buSzPts val="800"/>
              <a:buFont typeface="Roboto"/>
              <a:buChar char="○"/>
              <a:defRPr sz="800">
                <a:latin typeface="Roboto"/>
                <a:ea typeface="Roboto"/>
                <a:cs typeface="Roboto"/>
                <a:sym typeface="Roboto"/>
              </a:defRPr>
            </a:lvl2pPr>
            <a:lvl3pPr indent="-279400" lvl="2" marL="1371600" rtl="0">
              <a:lnSpc>
                <a:spcPct val="115000"/>
              </a:lnSpc>
              <a:spcBef>
                <a:spcPts val="0"/>
              </a:spcBef>
              <a:spcAft>
                <a:spcPts val="0"/>
              </a:spcAft>
              <a:buSzPts val="800"/>
              <a:buFont typeface="Roboto"/>
              <a:buChar char="■"/>
              <a:defRPr sz="800">
                <a:latin typeface="Roboto"/>
                <a:ea typeface="Roboto"/>
                <a:cs typeface="Roboto"/>
                <a:sym typeface="Roboto"/>
              </a:defRPr>
            </a:lvl3pPr>
            <a:lvl4pPr indent="-279400" lvl="3" marL="1828800" rtl="0">
              <a:lnSpc>
                <a:spcPct val="115000"/>
              </a:lnSpc>
              <a:spcBef>
                <a:spcPts val="0"/>
              </a:spcBef>
              <a:spcAft>
                <a:spcPts val="0"/>
              </a:spcAft>
              <a:buSzPts val="800"/>
              <a:buFont typeface="Roboto"/>
              <a:buChar char="●"/>
              <a:defRPr sz="800">
                <a:latin typeface="Roboto"/>
                <a:ea typeface="Roboto"/>
                <a:cs typeface="Roboto"/>
                <a:sym typeface="Roboto"/>
              </a:defRPr>
            </a:lvl4pPr>
            <a:lvl5pPr indent="-279400" lvl="4" marL="2286000" rtl="0">
              <a:lnSpc>
                <a:spcPct val="115000"/>
              </a:lnSpc>
              <a:spcBef>
                <a:spcPts val="0"/>
              </a:spcBef>
              <a:spcAft>
                <a:spcPts val="0"/>
              </a:spcAft>
              <a:buSzPts val="800"/>
              <a:buFont typeface="Roboto"/>
              <a:buChar char="○"/>
              <a:defRPr sz="800">
                <a:latin typeface="Roboto"/>
                <a:ea typeface="Roboto"/>
                <a:cs typeface="Roboto"/>
                <a:sym typeface="Roboto"/>
              </a:defRPr>
            </a:lvl5pPr>
            <a:lvl6pPr indent="-279400" lvl="5" marL="2743200" rtl="0">
              <a:lnSpc>
                <a:spcPct val="115000"/>
              </a:lnSpc>
              <a:spcBef>
                <a:spcPts val="0"/>
              </a:spcBef>
              <a:spcAft>
                <a:spcPts val="0"/>
              </a:spcAft>
              <a:buSzPts val="800"/>
              <a:buFont typeface="Roboto"/>
              <a:buChar char="■"/>
              <a:defRPr sz="800">
                <a:latin typeface="Roboto"/>
                <a:ea typeface="Roboto"/>
                <a:cs typeface="Roboto"/>
                <a:sym typeface="Roboto"/>
              </a:defRPr>
            </a:lvl6pPr>
            <a:lvl7pPr indent="-279400" lvl="6" marL="3200400" rtl="0">
              <a:lnSpc>
                <a:spcPct val="115000"/>
              </a:lnSpc>
              <a:spcBef>
                <a:spcPts val="0"/>
              </a:spcBef>
              <a:spcAft>
                <a:spcPts val="0"/>
              </a:spcAft>
              <a:buSzPts val="800"/>
              <a:buFont typeface="Roboto"/>
              <a:buChar char="●"/>
              <a:defRPr sz="800">
                <a:latin typeface="Roboto"/>
                <a:ea typeface="Roboto"/>
                <a:cs typeface="Roboto"/>
                <a:sym typeface="Roboto"/>
              </a:defRPr>
            </a:lvl7pPr>
            <a:lvl8pPr indent="-279400" lvl="7" marL="3657600" rtl="0">
              <a:lnSpc>
                <a:spcPct val="115000"/>
              </a:lnSpc>
              <a:spcBef>
                <a:spcPts val="0"/>
              </a:spcBef>
              <a:spcAft>
                <a:spcPts val="0"/>
              </a:spcAft>
              <a:buSzPts val="800"/>
              <a:buFont typeface="Roboto"/>
              <a:buChar char="○"/>
              <a:defRPr sz="800">
                <a:latin typeface="Roboto"/>
                <a:ea typeface="Roboto"/>
                <a:cs typeface="Roboto"/>
                <a:sym typeface="Roboto"/>
              </a:defRPr>
            </a:lvl8pPr>
            <a:lvl9pPr indent="-279400" lvl="8" marL="4114800" rtl="0">
              <a:lnSpc>
                <a:spcPct val="115000"/>
              </a:lnSpc>
              <a:spcBef>
                <a:spcPts val="0"/>
              </a:spcBef>
              <a:spcAft>
                <a:spcPts val="0"/>
              </a:spcAft>
              <a:buSzPts val="800"/>
              <a:buFont typeface="Roboto"/>
              <a:buChar char="■"/>
              <a:defRPr sz="800">
                <a:latin typeface="Roboto"/>
                <a:ea typeface="Roboto"/>
                <a:cs typeface="Roboto"/>
                <a:sym typeface="Roboto"/>
              </a:defRPr>
            </a:lvl9pPr>
          </a:lstStyle>
          <a:p/>
        </p:txBody>
      </p:sp>
      <p:sp>
        <p:nvSpPr>
          <p:cNvPr id="293" name="Google Shape;293;p25"/>
          <p:cNvSpPr txBox="1"/>
          <p:nvPr>
            <p:ph idx="5" type="title"/>
          </p:nvPr>
        </p:nvSpPr>
        <p:spPr>
          <a:xfrm>
            <a:off x="2949450" y="324147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4" name="Google Shape;294;p25"/>
          <p:cNvSpPr txBox="1"/>
          <p:nvPr>
            <p:ph idx="6" type="body"/>
          </p:nvPr>
        </p:nvSpPr>
        <p:spPr>
          <a:xfrm>
            <a:off x="2949450" y="2990750"/>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95" name="Google Shape;295;p25"/>
          <p:cNvSpPr/>
          <p:nvPr/>
        </p:nvSpPr>
        <p:spPr>
          <a:xfrm>
            <a:off x="5179325" y="2776625"/>
            <a:ext cx="2124300" cy="19008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96" name="Google Shape;296;p25"/>
          <p:cNvSpPr txBox="1"/>
          <p:nvPr>
            <p:ph idx="7" type="body"/>
          </p:nvPr>
        </p:nvSpPr>
        <p:spPr>
          <a:xfrm>
            <a:off x="5310725" y="3861425"/>
            <a:ext cx="1861500" cy="8187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Font typeface="Roboto"/>
              <a:buChar char="●"/>
              <a:defRPr sz="800">
                <a:latin typeface="Roboto"/>
                <a:ea typeface="Roboto"/>
                <a:cs typeface="Roboto"/>
                <a:sym typeface="Roboto"/>
              </a:defRPr>
            </a:lvl1pPr>
            <a:lvl2pPr indent="-279400" lvl="1" marL="914400" rtl="0">
              <a:lnSpc>
                <a:spcPct val="115000"/>
              </a:lnSpc>
              <a:spcBef>
                <a:spcPts val="0"/>
              </a:spcBef>
              <a:spcAft>
                <a:spcPts val="0"/>
              </a:spcAft>
              <a:buSzPts val="800"/>
              <a:buFont typeface="Roboto"/>
              <a:buChar char="○"/>
              <a:defRPr sz="800">
                <a:latin typeface="Roboto"/>
                <a:ea typeface="Roboto"/>
                <a:cs typeface="Roboto"/>
                <a:sym typeface="Roboto"/>
              </a:defRPr>
            </a:lvl2pPr>
            <a:lvl3pPr indent="-279400" lvl="2" marL="1371600" rtl="0">
              <a:lnSpc>
                <a:spcPct val="115000"/>
              </a:lnSpc>
              <a:spcBef>
                <a:spcPts val="0"/>
              </a:spcBef>
              <a:spcAft>
                <a:spcPts val="0"/>
              </a:spcAft>
              <a:buSzPts val="800"/>
              <a:buFont typeface="Roboto"/>
              <a:buChar char="■"/>
              <a:defRPr sz="800">
                <a:latin typeface="Roboto"/>
                <a:ea typeface="Roboto"/>
                <a:cs typeface="Roboto"/>
                <a:sym typeface="Roboto"/>
              </a:defRPr>
            </a:lvl3pPr>
            <a:lvl4pPr indent="-279400" lvl="3" marL="1828800" rtl="0">
              <a:lnSpc>
                <a:spcPct val="115000"/>
              </a:lnSpc>
              <a:spcBef>
                <a:spcPts val="0"/>
              </a:spcBef>
              <a:spcAft>
                <a:spcPts val="0"/>
              </a:spcAft>
              <a:buSzPts val="800"/>
              <a:buFont typeface="Roboto"/>
              <a:buChar char="●"/>
              <a:defRPr sz="800">
                <a:latin typeface="Roboto"/>
                <a:ea typeface="Roboto"/>
                <a:cs typeface="Roboto"/>
                <a:sym typeface="Roboto"/>
              </a:defRPr>
            </a:lvl4pPr>
            <a:lvl5pPr indent="-279400" lvl="4" marL="2286000" rtl="0">
              <a:lnSpc>
                <a:spcPct val="115000"/>
              </a:lnSpc>
              <a:spcBef>
                <a:spcPts val="0"/>
              </a:spcBef>
              <a:spcAft>
                <a:spcPts val="0"/>
              </a:spcAft>
              <a:buSzPts val="800"/>
              <a:buFont typeface="Roboto"/>
              <a:buChar char="○"/>
              <a:defRPr sz="800">
                <a:latin typeface="Roboto"/>
                <a:ea typeface="Roboto"/>
                <a:cs typeface="Roboto"/>
                <a:sym typeface="Roboto"/>
              </a:defRPr>
            </a:lvl5pPr>
            <a:lvl6pPr indent="-279400" lvl="5" marL="2743200" rtl="0">
              <a:lnSpc>
                <a:spcPct val="115000"/>
              </a:lnSpc>
              <a:spcBef>
                <a:spcPts val="0"/>
              </a:spcBef>
              <a:spcAft>
                <a:spcPts val="0"/>
              </a:spcAft>
              <a:buSzPts val="800"/>
              <a:buFont typeface="Roboto"/>
              <a:buChar char="■"/>
              <a:defRPr sz="800">
                <a:latin typeface="Roboto"/>
                <a:ea typeface="Roboto"/>
                <a:cs typeface="Roboto"/>
                <a:sym typeface="Roboto"/>
              </a:defRPr>
            </a:lvl6pPr>
            <a:lvl7pPr indent="-279400" lvl="6" marL="3200400" rtl="0">
              <a:lnSpc>
                <a:spcPct val="115000"/>
              </a:lnSpc>
              <a:spcBef>
                <a:spcPts val="0"/>
              </a:spcBef>
              <a:spcAft>
                <a:spcPts val="0"/>
              </a:spcAft>
              <a:buSzPts val="800"/>
              <a:buFont typeface="Roboto"/>
              <a:buChar char="●"/>
              <a:defRPr sz="800">
                <a:latin typeface="Roboto"/>
                <a:ea typeface="Roboto"/>
                <a:cs typeface="Roboto"/>
                <a:sym typeface="Roboto"/>
              </a:defRPr>
            </a:lvl7pPr>
            <a:lvl8pPr indent="-279400" lvl="7" marL="3657600" rtl="0">
              <a:lnSpc>
                <a:spcPct val="115000"/>
              </a:lnSpc>
              <a:spcBef>
                <a:spcPts val="0"/>
              </a:spcBef>
              <a:spcAft>
                <a:spcPts val="0"/>
              </a:spcAft>
              <a:buSzPts val="800"/>
              <a:buFont typeface="Roboto"/>
              <a:buChar char="○"/>
              <a:defRPr sz="800">
                <a:latin typeface="Roboto"/>
                <a:ea typeface="Roboto"/>
                <a:cs typeface="Roboto"/>
                <a:sym typeface="Roboto"/>
              </a:defRPr>
            </a:lvl8pPr>
            <a:lvl9pPr indent="-279400" lvl="8" marL="4114800" rtl="0">
              <a:lnSpc>
                <a:spcPct val="115000"/>
              </a:lnSpc>
              <a:spcBef>
                <a:spcPts val="0"/>
              </a:spcBef>
              <a:spcAft>
                <a:spcPts val="0"/>
              </a:spcAft>
              <a:buSzPts val="800"/>
              <a:buFont typeface="Roboto"/>
              <a:buChar char="■"/>
              <a:defRPr sz="800">
                <a:latin typeface="Roboto"/>
                <a:ea typeface="Roboto"/>
                <a:cs typeface="Roboto"/>
                <a:sym typeface="Roboto"/>
              </a:defRPr>
            </a:lvl9pPr>
          </a:lstStyle>
          <a:p/>
        </p:txBody>
      </p:sp>
      <p:sp>
        <p:nvSpPr>
          <p:cNvPr id="297" name="Google Shape;297;p25"/>
          <p:cNvSpPr txBox="1"/>
          <p:nvPr>
            <p:ph idx="8" type="title"/>
          </p:nvPr>
        </p:nvSpPr>
        <p:spPr>
          <a:xfrm>
            <a:off x="5310725" y="324147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8" name="Google Shape;298;p25"/>
          <p:cNvSpPr txBox="1"/>
          <p:nvPr>
            <p:ph idx="9" type="body"/>
          </p:nvPr>
        </p:nvSpPr>
        <p:spPr>
          <a:xfrm>
            <a:off x="5310725" y="2990750"/>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299" name="Google Shape;299;p25"/>
          <p:cNvSpPr txBox="1"/>
          <p:nvPr>
            <p:ph idx="13" type="title"/>
          </p:nvPr>
        </p:nvSpPr>
        <p:spPr>
          <a:xfrm>
            <a:off x="400375" y="883625"/>
            <a:ext cx="4542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00" name="Google Shape;300;p25"/>
          <p:cNvSpPr txBox="1"/>
          <p:nvPr>
            <p:ph idx="14" type="body"/>
          </p:nvPr>
        </p:nvSpPr>
        <p:spPr>
          <a:xfrm>
            <a:off x="400375" y="1837850"/>
            <a:ext cx="3982800" cy="942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301" name="Google Shape;301;p2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3 Takeaways">
  <p:cSld name="CUSTOM_14">
    <p:spTree>
      <p:nvGrpSpPr>
        <p:cNvPr id="302" name="Shape 302"/>
        <p:cNvGrpSpPr/>
        <p:nvPr/>
      </p:nvGrpSpPr>
      <p:grpSpPr>
        <a:xfrm>
          <a:off x="0" y="0"/>
          <a:ext cx="0" cy="0"/>
          <a:chOff x="0" y="0"/>
          <a:chExt cx="0" cy="0"/>
        </a:xfrm>
      </p:grpSpPr>
      <p:sp>
        <p:nvSpPr>
          <p:cNvPr id="303" name="Google Shape;303;p26"/>
          <p:cNvSpPr txBox="1"/>
          <p:nvPr>
            <p:ph type="title"/>
          </p:nvPr>
        </p:nvSpPr>
        <p:spPr>
          <a:xfrm>
            <a:off x="400375" y="807425"/>
            <a:ext cx="3579000" cy="1111800"/>
          </a:xfrm>
          <a:prstGeom prst="rect">
            <a:avLst/>
          </a:prstGeom>
        </p:spPr>
        <p:txBody>
          <a:bodyPr anchorCtr="0" anchor="t" bIns="91425" lIns="91425" spcFirstLastPara="1" rIns="91425" wrap="square" tIns="91425">
            <a:normAutofit/>
          </a:bodyPr>
          <a:lstStyle>
            <a:lvl1pPr lvl="0">
              <a:spcBef>
                <a:spcPts val="0"/>
              </a:spcBef>
              <a:spcAft>
                <a:spcPts val="0"/>
              </a:spcAft>
              <a:buClr>
                <a:srgbClr val="0D2317"/>
              </a:buClr>
              <a:buSzPts val="2400"/>
              <a:buNone/>
              <a:defRPr>
                <a:solidFill>
                  <a:srgbClr val="0D2317"/>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04" name="Google Shape;304;p26"/>
          <p:cNvSpPr txBox="1"/>
          <p:nvPr>
            <p:ph idx="1" type="body"/>
          </p:nvPr>
        </p:nvSpPr>
        <p:spPr>
          <a:xfrm>
            <a:off x="400375" y="1761650"/>
            <a:ext cx="3579000" cy="7662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305" name="Google Shape;305;p26"/>
          <p:cNvSpPr/>
          <p:nvPr>
            <p:ph idx="2" type="pic"/>
          </p:nvPr>
        </p:nvSpPr>
        <p:spPr>
          <a:xfrm>
            <a:off x="476525" y="2527925"/>
            <a:ext cx="4097700" cy="2144400"/>
          </a:xfrm>
          <a:prstGeom prst="roundRect">
            <a:avLst>
              <a:gd fmla="val 3459" name="adj"/>
            </a:avLst>
          </a:prstGeom>
          <a:noFill/>
          <a:ln>
            <a:noFill/>
          </a:ln>
        </p:spPr>
      </p:sp>
      <p:sp>
        <p:nvSpPr>
          <p:cNvPr id="306" name="Google Shape;306;p26"/>
          <p:cNvSpPr txBox="1"/>
          <p:nvPr>
            <p:ph idx="3" type="body"/>
          </p:nvPr>
        </p:nvSpPr>
        <p:spPr>
          <a:xfrm>
            <a:off x="5318525" y="1598200"/>
            <a:ext cx="3138300" cy="3390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307" name="Google Shape;307;p26"/>
          <p:cNvSpPr txBox="1"/>
          <p:nvPr>
            <p:ph idx="4" type="body"/>
          </p:nvPr>
        </p:nvSpPr>
        <p:spPr>
          <a:xfrm>
            <a:off x="5318525" y="1782175"/>
            <a:ext cx="3138300" cy="635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308" name="Google Shape;308;p26"/>
          <p:cNvSpPr/>
          <p:nvPr/>
        </p:nvSpPr>
        <p:spPr>
          <a:xfrm>
            <a:off x="4315300" y="1645125"/>
            <a:ext cx="785100" cy="6924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CA" sz="2800">
                <a:solidFill>
                  <a:srgbClr val="049755"/>
                </a:solidFill>
                <a:latin typeface="Poppins SemiBold"/>
                <a:ea typeface="Poppins SemiBold"/>
                <a:cs typeface="Poppins SemiBold"/>
                <a:sym typeface="Poppins SemiBold"/>
              </a:rPr>
              <a:t>1</a:t>
            </a:r>
            <a:endParaRPr sz="2800">
              <a:solidFill>
                <a:srgbClr val="049755"/>
              </a:solidFill>
              <a:latin typeface="Poppins SemiBold"/>
              <a:ea typeface="Poppins SemiBold"/>
              <a:cs typeface="Poppins SemiBold"/>
              <a:sym typeface="Poppins SemiBold"/>
            </a:endParaRPr>
          </a:p>
        </p:txBody>
      </p:sp>
      <p:sp>
        <p:nvSpPr>
          <p:cNvPr id="309" name="Google Shape;309;p26"/>
          <p:cNvSpPr txBox="1"/>
          <p:nvPr>
            <p:ph idx="5" type="body"/>
          </p:nvPr>
        </p:nvSpPr>
        <p:spPr>
          <a:xfrm>
            <a:off x="5318525" y="2656171"/>
            <a:ext cx="3138300" cy="3249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310" name="Google Shape;310;p26"/>
          <p:cNvSpPr txBox="1"/>
          <p:nvPr>
            <p:ph idx="6" type="body"/>
          </p:nvPr>
        </p:nvSpPr>
        <p:spPr>
          <a:xfrm>
            <a:off x="5318525" y="2840138"/>
            <a:ext cx="3138300" cy="635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311" name="Google Shape;311;p26"/>
          <p:cNvSpPr txBox="1"/>
          <p:nvPr>
            <p:ph idx="7" type="body"/>
          </p:nvPr>
        </p:nvSpPr>
        <p:spPr>
          <a:xfrm>
            <a:off x="5318525" y="3714125"/>
            <a:ext cx="3138300" cy="339000"/>
          </a:xfrm>
          <a:prstGeom prst="rect">
            <a:avLst/>
          </a:prstGeom>
        </p:spPr>
        <p:txBody>
          <a:bodyPr anchorCtr="0" anchor="t" bIns="91425" lIns="91425" spcFirstLastPara="1" rIns="91425" wrap="square" tIns="91425">
            <a:normAutofit/>
          </a:bodyPr>
          <a:lstStyle>
            <a:lvl1pPr indent="-292100" lvl="0" marL="457200" rtl="0">
              <a:lnSpc>
                <a:spcPct val="130000"/>
              </a:lnSpc>
              <a:spcBef>
                <a:spcPts val="0"/>
              </a:spcBef>
              <a:spcAft>
                <a:spcPts val="0"/>
              </a:spcAft>
              <a:buSzPts val="1000"/>
              <a:buChar char="●"/>
              <a:defRPr b="1"/>
            </a:lvl1pPr>
            <a:lvl2pPr indent="-292100" lvl="1" marL="914400" rtl="0">
              <a:lnSpc>
                <a:spcPct val="130000"/>
              </a:lnSpc>
              <a:spcBef>
                <a:spcPts val="0"/>
              </a:spcBef>
              <a:spcAft>
                <a:spcPts val="0"/>
              </a:spcAft>
              <a:buSzPts val="1000"/>
              <a:buChar char="○"/>
              <a:defRPr b="1"/>
            </a:lvl2pPr>
            <a:lvl3pPr indent="-292100" lvl="2" marL="1371600" rtl="0">
              <a:lnSpc>
                <a:spcPct val="130000"/>
              </a:lnSpc>
              <a:spcBef>
                <a:spcPts val="0"/>
              </a:spcBef>
              <a:spcAft>
                <a:spcPts val="0"/>
              </a:spcAft>
              <a:buSzPts val="1000"/>
              <a:buChar char="■"/>
              <a:defRPr b="1"/>
            </a:lvl3pPr>
            <a:lvl4pPr indent="-292100" lvl="3" marL="1828800" rtl="0">
              <a:lnSpc>
                <a:spcPct val="130000"/>
              </a:lnSpc>
              <a:spcBef>
                <a:spcPts val="0"/>
              </a:spcBef>
              <a:spcAft>
                <a:spcPts val="0"/>
              </a:spcAft>
              <a:buSzPts val="1000"/>
              <a:buChar char="●"/>
              <a:defRPr b="1"/>
            </a:lvl4pPr>
            <a:lvl5pPr indent="-292100" lvl="4" marL="2286000" rtl="0">
              <a:lnSpc>
                <a:spcPct val="130000"/>
              </a:lnSpc>
              <a:spcBef>
                <a:spcPts val="0"/>
              </a:spcBef>
              <a:spcAft>
                <a:spcPts val="0"/>
              </a:spcAft>
              <a:buSzPts val="1000"/>
              <a:buChar char="○"/>
              <a:defRPr b="1"/>
            </a:lvl5pPr>
            <a:lvl6pPr indent="-292100" lvl="5" marL="2743200" rtl="0">
              <a:lnSpc>
                <a:spcPct val="130000"/>
              </a:lnSpc>
              <a:spcBef>
                <a:spcPts val="0"/>
              </a:spcBef>
              <a:spcAft>
                <a:spcPts val="0"/>
              </a:spcAft>
              <a:buSzPts val="1000"/>
              <a:buChar char="■"/>
              <a:defRPr b="1"/>
            </a:lvl6pPr>
            <a:lvl7pPr indent="-292100" lvl="6" marL="3200400" rtl="0">
              <a:lnSpc>
                <a:spcPct val="130000"/>
              </a:lnSpc>
              <a:spcBef>
                <a:spcPts val="0"/>
              </a:spcBef>
              <a:spcAft>
                <a:spcPts val="0"/>
              </a:spcAft>
              <a:buSzPts val="1000"/>
              <a:buChar char="●"/>
              <a:defRPr b="1"/>
            </a:lvl7pPr>
            <a:lvl8pPr indent="-292100" lvl="7" marL="3657600" rtl="0">
              <a:lnSpc>
                <a:spcPct val="130000"/>
              </a:lnSpc>
              <a:spcBef>
                <a:spcPts val="0"/>
              </a:spcBef>
              <a:spcAft>
                <a:spcPts val="0"/>
              </a:spcAft>
              <a:buSzPts val="1000"/>
              <a:buChar char="○"/>
              <a:defRPr b="1"/>
            </a:lvl8pPr>
            <a:lvl9pPr indent="-292100" lvl="8" marL="4114800" rtl="0">
              <a:lnSpc>
                <a:spcPct val="130000"/>
              </a:lnSpc>
              <a:spcBef>
                <a:spcPts val="0"/>
              </a:spcBef>
              <a:spcAft>
                <a:spcPts val="0"/>
              </a:spcAft>
              <a:buSzPts val="1000"/>
              <a:buChar char="■"/>
              <a:defRPr b="1"/>
            </a:lvl9pPr>
          </a:lstStyle>
          <a:p/>
        </p:txBody>
      </p:sp>
      <p:sp>
        <p:nvSpPr>
          <p:cNvPr id="312" name="Google Shape;312;p26"/>
          <p:cNvSpPr txBox="1"/>
          <p:nvPr>
            <p:ph idx="8" type="body"/>
          </p:nvPr>
        </p:nvSpPr>
        <p:spPr>
          <a:xfrm>
            <a:off x="5318525" y="3898100"/>
            <a:ext cx="3138300" cy="635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313" name="Google Shape;313;p26"/>
          <p:cNvSpPr/>
          <p:nvPr/>
        </p:nvSpPr>
        <p:spPr>
          <a:xfrm>
            <a:off x="4315300" y="2711250"/>
            <a:ext cx="785100" cy="69240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CA" sz="2800">
                <a:solidFill>
                  <a:srgbClr val="049755"/>
                </a:solidFill>
                <a:latin typeface="Poppins SemiBold"/>
                <a:ea typeface="Poppins SemiBold"/>
                <a:cs typeface="Poppins SemiBold"/>
                <a:sym typeface="Poppins SemiBold"/>
              </a:rPr>
              <a:t>2</a:t>
            </a:r>
            <a:endParaRPr sz="2800">
              <a:solidFill>
                <a:srgbClr val="049755"/>
              </a:solidFill>
              <a:latin typeface="Poppins SemiBold"/>
              <a:ea typeface="Poppins SemiBold"/>
              <a:cs typeface="Poppins SemiBold"/>
              <a:sym typeface="Poppins SemiBold"/>
            </a:endParaRPr>
          </a:p>
        </p:txBody>
      </p:sp>
      <p:sp>
        <p:nvSpPr>
          <p:cNvPr id="314" name="Google Shape;314;p26"/>
          <p:cNvSpPr/>
          <p:nvPr/>
        </p:nvSpPr>
        <p:spPr>
          <a:xfrm>
            <a:off x="4315300" y="3760325"/>
            <a:ext cx="785100" cy="692400"/>
          </a:xfrm>
          <a:prstGeom prst="roundRect">
            <a:avLst>
              <a:gd fmla="val 16667"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CA" sz="2800">
                <a:solidFill>
                  <a:srgbClr val="049755"/>
                </a:solidFill>
                <a:latin typeface="Poppins SemiBold"/>
                <a:ea typeface="Poppins SemiBold"/>
                <a:cs typeface="Poppins SemiBold"/>
                <a:sym typeface="Poppins SemiBold"/>
              </a:rPr>
              <a:t>3</a:t>
            </a:r>
            <a:endParaRPr sz="2800">
              <a:solidFill>
                <a:srgbClr val="049755"/>
              </a:solidFill>
              <a:latin typeface="Poppins SemiBold"/>
              <a:ea typeface="Poppins SemiBold"/>
              <a:cs typeface="Poppins SemiBold"/>
              <a:sym typeface="Poppins SemiBold"/>
            </a:endParaRPr>
          </a:p>
        </p:txBody>
      </p:sp>
      <p:sp>
        <p:nvSpPr>
          <p:cNvPr id="315" name="Google Shape;315;p26"/>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16" name="Google Shape;316;p26"/>
          <p:cNvSpPr txBox="1"/>
          <p:nvPr>
            <p:ph idx="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Takeaways &amp; Image">
  <p:cSld name="CUSTOM_45_1">
    <p:spTree>
      <p:nvGrpSpPr>
        <p:cNvPr id="317" name="Shape 317"/>
        <p:cNvGrpSpPr/>
        <p:nvPr/>
      </p:nvGrpSpPr>
      <p:grpSpPr>
        <a:xfrm>
          <a:off x="0" y="0"/>
          <a:ext cx="0" cy="0"/>
          <a:chOff x="0" y="0"/>
          <a:chExt cx="0" cy="0"/>
        </a:xfrm>
      </p:grpSpPr>
      <p:sp>
        <p:nvSpPr>
          <p:cNvPr id="318" name="Google Shape;318;p27"/>
          <p:cNvSpPr/>
          <p:nvPr/>
        </p:nvSpPr>
        <p:spPr>
          <a:xfrm>
            <a:off x="466325" y="311995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19" name="Google Shape;319;p27"/>
          <p:cNvSpPr/>
          <p:nvPr/>
        </p:nvSpPr>
        <p:spPr>
          <a:xfrm>
            <a:off x="466325" y="386947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20" name="Google Shape;320;p27"/>
          <p:cNvSpPr/>
          <p:nvPr>
            <p:ph idx="2" type="pic"/>
          </p:nvPr>
        </p:nvSpPr>
        <p:spPr>
          <a:xfrm>
            <a:off x="577625" y="3997275"/>
            <a:ext cx="256500" cy="223500"/>
          </a:xfrm>
          <a:prstGeom prst="rect">
            <a:avLst/>
          </a:prstGeom>
          <a:noFill/>
          <a:ln>
            <a:noFill/>
          </a:ln>
        </p:spPr>
      </p:sp>
      <p:sp>
        <p:nvSpPr>
          <p:cNvPr id="321" name="Google Shape;321;p27"/>
          <p:cNvSpPr/>
          <p:nvPr/>
        </p:nvSpPr>
        <p:spPr>
          <a:xfrm>
            <a:off x="466325" y="23704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22" name="Google Shape;322;p27"/>
          <p:cNvSpPr/>
          <p:nvPr>
            <p:ph idx="3" type="pic"/>
          </p:nvPr>
        </p:nvSpPr>
        <p:spPr>
          <a:xfrm>
            <a:off x="577625" y="2498225"/>
            <a:ext cx="256500" cy="223500"/>
          </a:xfrm>
          <a:prstGeom prst="rect">
            <a:avLst/>
          </a:prstGeom>
          <a:noFill/>
          <a:ln>
            <a:noFill/>
          </a:ln>
        </p:spPr>
      </p:sp>
      <p:sp>
        <p:nvSpPr>
          <p:cNvPr id="323" name="Google Shape;323;p27"/>
          <p:cNvSpPr/>
          <p:nvPr>
            <p:ph idx="4" type="pic"/>
          </p:nvPr>
        </p:nvSpPr>
        <p:spPr>
          <a:xfrm>
            <a:off x="577625" y="3247750"/>
            <a:ext cx="256500" cy="223500"/>
          </a:xfrm>
          <a:prstGeom prst="rect">
            <a:avLst/>
          </a:prstGeom>
          <a:noFill/>
          <a:ln>
            <a:noFill/>
          </a:ln>
        </p:spPr>
      </p:sp>
      <p:sp>
        <p:nvSpPr>
          <p:cNvPr id="324" name="Google Shape;324;p27"/>
          <p:cNvSpPr txBox="1"/>
          <p:nvPr>
            <p:ph idx="1" type="body"/>
          </p:nvPr>
        </p:nvSpPr>
        <p:spPr>
          <a:xfrm>
            <a:off x="387900" y="1336775"/>
            <a:ext cx="38277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25" name="Google Shape;325;p27"/>
          <p:cNvSpPr txBox="1"/>
          <p:nvPr>
            <p:ph type="title"/>
          </p:nvPr>
        </p:nvSpPr>
        <p:spPr>
          <a:xfrm>
            <a:off x="387900" y="1674000"/>
            <a:ext cx="4495800" cy="619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26" name="Google Shape;326;p27"/>
          <p:cNvSpPr txBox="1"/>
          <p:nvPr>
            <p:ph idx="5" type="body"/>
          </p:nvPr>
        </p:nvSpPr>
        <p:spPr>
          <a:xfrm>
            <a:off x="1045050" y="4027975"/>
            <a:ext cx="2944500" cy="4791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327" name="Google Shape;327;p27"/>
          <p:cNvSpPr txBox="1"/>
          <p:nvPr>
            <p:ph idx="6" type="body"/>
          </p:nvPr>
        </p:nvSpPr>
        <p:spPr>
          <a:xfrm>
            <a:off x="1045050" y="2338450"/>
            <a:ext cx="294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328" name="Google Shape;328;p27"/>
          <p:cNvSpPr txBox="1"/>
          <p:nvPr>
            <p:ph idx="7" type="body"/>
          </p:nvPr>
        </p:nvSpPr>
        <p:spPr>
          <a:xfrm>
            <a:off x="1045050" y="2528925"/>
            <a:ext cx="2944500" cy="4791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329" name="Google Shape;329;p27"/>
          <p:cNvSpPr txBox="1"/>
          <p:nvPr>
            <p:ph idx="8" type="body"/>
          </p:nvPr>
        </p:nvSpPr>
        <p:spPr>
          <a:xfrm>
            <a:off x="4883775" y="1253350"/>
            <a:ext cx="3744600" cy="8880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330" name="Google Shape;330;p27"/>
          <p:cNvSpPr txBox="1"/>
          <p:nvPr>
            <p:ph idx="9" type="body"/>
          </p:nvPr>
        </p:nvSpPr>
        <p:spPr>
          <a:xfrm>
            <a:off x="1045050" y="3837500"/>
            <a:ext cx="294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331" name="Google Shape;331;p27"/>
          <p:cNvSpPr txBox="1"/>
          <p:nvPr>
            <p:ph idx="13" type="body"/>
          </p:nvPr>
        </p:nvSpPr>
        <p:spPr>
          <a:xfrm>
            <a:off x="1045050" y="3087975"/>
            <a:ext cx="294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332" name="Google Shape;332;p27"/>
          <p:cNvSpPr txBox="1"/>
          <p:nvPr>
            <p:ph idx="14" type="body"/>
          </p:nvPr>
        </p:nvSpPr>
        <p:spPr>
          <a:xfrm>
            <a:off x="1045050" y="3278450"/>
            <a:ext cx="2944500" cy="4791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333" name="Google Shape;333;p27"/>
          <p:cNvSpPr/>
          <p:nvPr>
            <p:ph idx="15" type="pic"/>
          </p:nvPr>
        </p:nvSpPr>
        <p:spPr>
          <a:xfrm>
            <a:off x="4883775" y="2199700"/>
            <a:ext cx="3744600" cy="2258700"/>
          </a:xfrm>
          <a:prstGeom prst="roundRect">
            <a:avLst>
              <a:gd fmla="val 2318" name="adj"/>
            </a:avLst>
          </a:prstGeom>
          <a:noFill/>
          <a:ln>
            <a:noFill/>
          </a:ln>
        </p:spPr>
      </p:sp>
      <p:sp>
        <p:nvSpPr>
          <p:cNvPr id="334" name="Google Shape;334;p27"/>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35" name="Google Shape;335;p27"/>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Key Takeaways &amp; Image / single-line heading">
  <p:cSld name="CUSTOM_45_1_2">
    <p:spTree>
      <p:nvGrpSpPr>
        <p:cNvPr id="336" name="Shape 336"/>
        <p:cNvGrpSpPr/>
        <p:nvPr/>
      </p:nvGrpSpPr>
      <p:grpSpPr>
        <a:xfrm>
          <a:off x="0" y="0"/>
          <a:ext cx="0" cy="0"/>
          <a:chOff x="0" y="0"/>
          <a:chExt cx="0" cy="0"/>
        </a:xfrm>
      </p:grpSpPr>
      <p:sp>
        <p:nvSpPr>
          <p:cNvPr id="337" name="Google Shape;337;p28"/>
          <p:cNvSpPr/>
          <p:nvPr>
            <p:ph idx="2" type="pic"/>
          </p:nvPr>
        </p:nvSpPr>
        <p:spPr>
          <a:xfrm>
            <a:off x="4413575" y="1916075"/>
            <a:ext cx="4214700" cy="2542200"/>
          </a:xfrm>
          <a:prstGeom prst="roundRect">
            <a:avLst>
              <a:gd fmla="val 2318" name="adj"/>
            </a:avLst>
          </a:prstGeom>
          <a:noFill/>
          <a:ln>
            <a:noFill/>
          </a:ln>
        </p:spPr>
      </p:sp>
      <p:sp>
        <p:nvSpPr>
          <p:cNvPr id="338" name="Google Shape;338;p28"/>
          <p:cNvSpPr txBox="1"/>
          <p:nvPr>
            <p:ph idx="1" type="body"/>
          </p:nvPr>
        </p:nvSpPr>
        <p:spPr>
          <a:xfrm>
            <a:off x="387900" y="1336775"/>
            <a:ext cx="38277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39" name="Google Shape;339;p28"/>
          <p:cNvSpPr txBox="1"/>
          <p:nvPr>
            <p:ph type="title"/>
          </p:nvPr>
        </p:nvSpPr>
        <p:spPr>
          <a:xfrm>
            <a:off x="387900" y="1674000"/>
            <a:ext cx="4495800" cy="619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40" name="Google Shape;340;p28"/>
          <p:cNvSpPr txBox="1"/>
          <p:nvPr>
            <p:ph idx="3" type="body"/>
          </p:nvPr>
        </p:nvSpPr>
        <p:spPr>
          <a:xfrm>
            <a:off x="1045050" y="4014650"/>
            <a:ext cx="2550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41" name="Google Shape;341;p28"/>
          <p:cNvSpPr txBox="1"/>
          <p:nvPr>
            <p:ph idx="4" type="body"/>
          </p:nvPr>
        </p:nvSpPr>
        <p:spPr>
          <a:xfrm>
            <a:off x="1045050" y="2338450"/>
            <a:ext cx="2550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42" name="Google Shape;342;p28"/>
          <p:cNvSpPr txBox="1"/>
          <p:nvPr>
            <p:ph idx="5" type="body"/>
          </p:nvPr>
        </p:nvSpPr>
        <p:spPr>
          <a:xfrm>
            <a:off x="1045050" y="2515600"/>
            <a:ext cx="2550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43" name="Google Shape;343;p28"/>
          <p:cNvSpPr txBox="1"/>
          <p:nvPr>
            <p:ph idx="6" type="body"/>
          </p:nvPr>
        </p:nvSpPr>
        <p:spPr>
          <a:xfrm>
            <a:off x="1045050" y="3837500"/>
            <a:ext cx="2550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44" name="Google Shape;344;p28"/>
          <p:cNvSpPr txBox="1"/>
          <p:nvPr>
            <p:ph idx="7" type="body"/>
          </p:nvPr>
        </p:nvSpPr>
        <p:spPr>
          <a:xfrm>
            <a:off x="1045050" y="3087975"/>
            <a:ext cx="2550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45" name="Google Shape;345;p28"/>
          <p:cNvSpPr txBox="1"/>
          <p:nvPr>
            <p:ph idx="8" type="body"/>
          </p:nvPr>
        </p:nvSpPr>
        <p:spPr>
          <a:xfrm>
            <a:off x="1045050" y="3265125"/>
            <a:ext cx="2550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46" name="Google Shape;346;p28"/>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47" name="Google Shape;347;p28"/>
          <p:cNvSpPr txBox="1"/>
          <p:nvPr>
            <p:ph idx="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348" name="Google Shape;348;p28"/>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049755"/>
                </a:solidFill>
                <a:latin typeface="Inter Medium"/>
                <a:ea typeface="Inter Medium"/>
                <a:cs typeface="Inter Medium"/>
                <a:sym typeface="Inter Medium"/>
              </a:defRPr>
            </a:lvl1pPr>
            <a:lvl2pPr lvl="1">
              <a:buNone/>
              <a:defRPr sz="1300">
                <a:solidFill>
                  <a:srgbClr val="049755"/>
                </a:solidFill>
                <a:latin typeface="Inter Medium"/>
                <a:ea typeface="Inter Medium"/>
                <a:cs typeface="Inter Medium"/>
                <a:sym typeface="Inter Medium"/>
              </a:defRPr>
            </a:lvl2pPr>
            <a:lvl3pPr lvl="2">
              <a:buNone/>
              <a:defRPr sz="1300">
                <a:solidFill>
                  <a:srgbClr val="049755"/>
                </a:solidFill>
                <a:latin typeface="Inter Medium"/>
                <a:ea typeface="Inter Medium"/>
                <a:cs typeface="Inter Medium"/>
                <a:sym typeface="Inter Medium"/>
              </a:defRPr>
            </a:lvl3pPr>
            <a:lvl4pPr lvl="3">
              <a:buNone/>
              <a:defRPr sz="1300">
                <a:solidFill>
                  <a:srgbClr val="049755"/>
                </a:solidFill>
                <a:latin typeface="Inter Medium"/>
                <a:ea typeface="Inter Medium"/>
                <a:cs typeface="Inter Medium"/>
                <a:sym typeface="Inter Medium"/>
              </a:defRPr>
            </a:lvl4pPr>
            <a:lvl5pPr lvl="4">
              <a:buNone/>
              <a:defRPr sz="1300">
                <a:solidFill>
                  <a:srgbClr val="049755"/>
                </a:solidFill>
                <a:latin typeface="Inter Medium"/>
                <a:ea typeface="Inter Medium"/>
                <a:cs typeface="Inter Medium"/>
                <a:sym typeface="Inter Medium"/>
              </a:defRPr>
            </a:lvl5pPr>
            <a:lvl6pPr lvl="5">
              <a:buNone/>
              <a:defRPr sz="1300">
                <a:solidFill>
                  <a:srgbClr val="049755"/>
                </a:solidFill>
                <a:latin typeface="Inter Medium"/>
                <a:ea typeface="Inter Medium"/>
                <a:cs typeface="Inter Medium"/>
                <a:sym typeface="Inter Medium"/>
              </a:defRPr>
            </a:lvl6pPr>
            <a:lvl7pPr lvl="6">
              <a:buNone/>
              <a:defRPr sz="1300">
                <a:solidFill>
                  <a:srgbClr val="049755"/>
                </a:solidFill>
                <a:latin typeface="Inter Medium"/>
                <a:ea typeface="Inter Medium"/>
                <a:cs typeface="Inter Medium"/>
                <a:sym typeface="Inter Medium"/>
              </a:defRPr>
            </a:lvl7pPr>
            <a:lvl8pPr lvl="7">
              <a:buNone/>
              <a:defRPr sz="1300">
                <a:solidFill>
                  <a:srgbClr val="049755"/>
                </a:solidFill>
                <a:latin typeface="Inter Medium"/>
                <a:ea typeface="Inter Medium"/>
                <a:cs typeface="Inter Medium"/>
                <a:sym typeface="Inter Medium"/>
              </a:defRPr>
            </a:lvl8pPr>
            <a:lvl9pPr lvl="8">
              <a:buNone/>
              <a:defRPr sz="1300">
                <a:solidFill>
                  <a:srgbClr val="049755"/>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Key Takeaways &amp; Image / single-line heading">
  <p:cSld name="CUSTOM_45_1_2_1">
    <p:spTree>
      <p:nvGrpSpPr>
        <p:cNvPr id="349" name="Shape 349"/>
        <p:cNvGrpSpPr/>
        <p:nvPr/>
      </p:nvGrpSpPr>
      <p:grpSpPr>
        <a:xfrm>
          <a:off x="0" y="0"/>
          <a:ext cx="0" cy="0"/>
          <a:chOff x="0" y="0"/>
          <a:chExt cx="0" cy="0"/>
        </a:xfrm>
      </p:grpSpPr>
      <p:sp>
        <p:nvSpPr>
          <p:cNvPr id="350" name="Google Shape;350;p29"/>
          <p:cNvSpPr txBox="1"/>
          <p:nvPr>
            <p:ph idx="1" type="body"/>
          </p:nvPr>
        </p:nvSpPr>
        <p:spPr>
          <a:xfrm>
            <a:off x="387900" y="1336775"/>
            <a:ext cx="38277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51" name="Google Shape;351;p29"/>
          <p:cNvSpPr txBox="1"/>
          <p:nvPr>
            <p:ph type="title"/>
          </p:nvPr>
        </p:nvSpPr>
        <p:spPr>
          <a:xfrm>
            <a:off x="387900" y="1674000"/>
            <a:ext cx="4495800" cy="619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52" name="Google Shape;352;p29"/>
          <p:cNvSpPr txBox="1"/>
          <p:nvPr>
            <p:ph idx="2" type="body"/>
          </p:nvPr>
        </p:nvSpPr>
        <p:spPr>
          <a:xfrm>
            <a:off x="1045050" y="2338450"/>
            <a:ext cx="263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53" name="Google Shape;353;p29"/>
          <p:cNvSpPr txBox="1"/>
          <p:nvPr>
            <p:ph idx="3" type="body"/>
          </p:nvPr>
        </p:nvSpPr>
        <p:spPr>
          <a:xfrm>
            <a:off x="1045050" y="2515575"/>
            <a:ext cx="2637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54" name="Google Shape;354;p29"/>
          <p:cNvSpPr txBox="1"/>
          <p:nvPr>
            <p:ph idx="4" type="body"/>
          </p:nvPr>
        </p:nvSpPr>
        <p:spPr>
          <a:xfrm>
            <a:off x="1045050" y="3087975"/>
            <a:ext cx="263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55" name="Google Shape;355;p29"/>
          <p:cNvSpPr txBox="1"/>
          <p:nvPr>
            <p:ph idx="5" type="body"/>
          </p:nvPr>
        </p:nvSpPr>
        <p:spPr>
          <a:xfrm>
            <a:off x="1045050" y="3265100"/>
            <a:ext cx="2637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56" name="Google Shape;356;p29"/>
          <p:cNvSpPr/>
          <p:nvPr>
            <p:ph idx="6" type="pic"/>
          </p:nvPr>
        </p:nvSpPr>
        <p:spPr>
          <a:xfrm>
            <a:off x="4413575" y="1916075"/>
            <a:ext cx="4214700" cy="2542200"/>
          </a:xfrm>
          <a:prstGeom prst="roundRect">
            <a:avLst>
              <a:gd fmla="val 2318" name="adj"/>
            </a:avLst>
          </a:prstGeom>
          <a:noFill/>
          <a:ln>
            <a:noFill/>
          </a:ln>
        </p:spPr>
      </p:sp>
      <p:sp>
        <p:nvSpPr>
          <p:cNvPr id="357" name="Google Shape;357;p2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58" name="Google Shape;358;p29"/>
          <p:cNvSpPr txBox="1"/>
          <p:nvPr>
            <p:ph idx="7"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Key Takeaways &amp; Image / single-line heading">
  <p:cSld name="CUSTOM_45_1_2_1_1">
    <p:spTree>
      <p:nvGrpSpPr>
        <p:cNvPr id="359" name="Shape 359"/>
        <p:cNvGrpSpPr/>
        <p:nvPr/>
      </p:nvGrpSpPr>
      <p:grpSpPr>
        <a:xfrm>
          <a:off x="0" y="0"/>
          <a:ext cx="0" cy="0"/>
          <a:chOff x="0" y="0"/>
          <a:chExt cx="0" cy="0"/>
        </a:xfrm>
      </p:grpSpPr>
      <p:sp>
        <p:nvSpPr>
          <p:cNvPr id="360" name="Google Shape;360;p30"/>
          <p:cNvSpPr txBox="1"/>
          <p:nvPr>
            <p:ph idx="1" type="body"/>
          </p:nvPr>
        </p:nvSpPr>
        <p:spPr>
          <a:xfrm>
            <a:off x="1045050" y="1836600"/>
            <a:ext cx="263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61" name="Google Shape;361;p30"/>
          <p:cNvSpPr txBox="1"/>
          <p:nvPr>
            <p:ph idx="2" type="body"/>
          </p:nvPr>
        </p:nvSpPr>
        <p:spPr>
          <a:xfrm>
            <a:off x="1045050" y="2013725"/>
            <a:ext cx="2637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62" name="Google Shape;362;p30"/>
          <p:cNvSpPr txBox="1"/>
          <p:nvPr>
            <p:ph idx="3" type="body"/>
          </p:nvPr>
        </p:nvSpPr>
        <p:spPr>
          <a:xfrm>
            <a:off x="1045050" y="2586125"/>
            <a:ext cx="263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63" name="Google Shape;363;p30"/>
          <p:cNvSpPr txBox="1"/>
          <p:nvPr>
            <p:ph idx="4" type="body"/>
          </p:nvPr>
        </p:nvSpPr>
        <p:spPr>
          <a:xfrm>
            <a:off x="1045050" y="2763250"/>
            <a:ext cx="2637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64" name="Google Shape;364;p30"/>
          <p:cNvSpPr/>
          <p:nvPr>
            <p:ph idx="5" type="pic"/>
          </p:nvPr>
        </p:nvSpPr>
        <p:spPr>
          <a:xfrm>
            <a:off x="4413575" y="2068475"/>
            <a:ext cx="4214700" cy="2542200"/>
          </a:xfrm>
          <a:prstGeom prst="roundRect">
            <a:avLst>
              <a:gd fmla="val 2318" name="adj"/>
            </a:avLst>
          </a:prstGeom>
          <a:noFill/>
          <a:ln>
            <a:noFill/>
          </a:ln>
        </p:spPr>
      </p:sp>
      <p:sp>
        <p:nvSpPr>
          <p:cNvPr id="365" name="Google Shape;365;p30"/>
          <p:cNvSpPr txBox="1"/>
          <p:nvPr>
            <p:ph idx="6" type="body"/>
          </p:nvPr>
        </p:nvSpPr>
        <p:spPr>
          <a:xfrm>
            <a:off x="387900" y="879575"/>
            <a:ext cx="38277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66" name="Google Shape;366;p30"/>
          <p:cNvSpPr txBox="1"/>
          <p:nvPr>
            <p:ph type="title"/>
          </p:nvPr>
        </p:nvSpPr>
        <p:spPr>
          <a:xfrm>
            <a:off x="387900" y="1216800"/>
            <a:ext cx="4495800" cy="619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67" name="Google Shape;367;p30"/>
          <p:cNvSpPr txBox="1"/>
          <p:nvPr>
            <p:ph idx="7" type="body"/>
          </p:nvPr>
        </p:nvSpPr>
        <p:spPr>
          <a:xfrm>
            <a:off x="1045050" y="4274800"/>
            <a:ext cx="2550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68" name="Google Shape;368;p30"/>
          <p:cNvSpPr txBox="1"/>
          <p:nvPr>
            <p:ph idx="8" type="body"/>
          </p:nvPr>
        </p:nvSpPr>
        <p:spPr>
          <a:xfrm>
            <a:off x="1045050" y="4097650"/>
            <a:ext cx="2550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69" name="Google Shape;369;p30"/>
          <p:cNvSpPr txBox="1"/>
          <p:nvPr>
            <p:ph idx="9" type="body"/>
          </p:nvPr>
        </p:nvSpPr>
        <p:spPr>
          <a:xfrm>
            <a:off x="1045050" y="3348125"/>
            <a:ext cx="2550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70" name="Google Shape;370;p30"/>
          <p:cNvSpPr txBox="1"/>
          <p:nvPr>
            <p:ph idx="13" type="body"/>
          </p:nvPr>
        </p:nvSpPr>
        <p:spPr>
          <a:xfrm>
            <a:off x="1045050" y="3525275"/>
            <a:ext cx="2550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71" name="Google Shape;371;p3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72" name="Google Shape;372;p30"/>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373" name="Google Shape;373;p30"/>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049755"/>
                </a:solidFill>
                <a:latin typeface="Inter Medium"/>
                <a:ea typeface="Inter Medium"/>
                <a:cs typeface="Inter Medium"/>
                <a:sym typeface="Inter Medium"/>
              </a:defRPr>
            </a:lvl1pPr>
            <a:lvl2pPr lvl="1">
              <a:buNone/>
              <a:defRPr sz="1300">
                <a:solidFill>
                  <a:srgbClr val="049755"/>
                </a:solidFill>
                <a:latin typeface="Inter Medium"/>
                <a:ea typeface="Inter Medium"/>
                <a:cs typeface="Inter Medium"/>
                <a:sym typeface="Inter Medium"/>
              </a:defRPr>
            </a:lvl2pPr>
            <a:lvl3pPr lvl="2">
              <a:buNone/>
              <a:defRPr sz="1300">
                <a:solidFill>
                  <a:srgbClr val="049755"/>
                </a:solidFill>
                <a:latin typeface="Inter Medium"/>
                <a:ea typeface="Inter Medium"/>
                <a:cs typeface="Inter Medium"/>
                <a:sym typeface="Inter Medium"/>
              </a:defRPr>
            </a:lvl3pPr>
            <a:lvl4pPr lvl="3">
              <a:buNone/>
              <a:defRPr sz="1300">
                <a:solidFill>
                  <a:srgbClr val="049755"/>
                </a:solidFill>
                <a:latin typeface="Inter Medium"/>
                <a:ea typeface="Inter Medium"/>
                <a:cs typeface="Inter Medium"/>
                <a:sym typeface="Inter Medium"/>
              </a:defRPr>
            </a:lvl4pPr>
            <a:lvl5pPr lvl="4">
              <a:buNone/>
              <a:defRPr sz="1300">
                <a:solidFill>
                  <a:srgbClr val="049755"/>
                </a:solidFill>
                <a:latin typeface="Inter Medium"/>
                <a:ea typeface="Inter Medium"/>
                <a:cs typeface="Inter Medium"/>
                <a:sym typeface="Inter Medium"/>
              </a:defRPr>
            </a:lvl5pPr>
            <a:lvl6pPr lvl="5">
              <a:buNone/>
              <a:defRPr sz="1300">
                <a:solidFill>
                  <a:srgbClr val="049755"/>
                </a:solidFill>
                <a:latin typeface="Inter Medium"/>
                <a:ea typeface="Inter Medium"/>
                <a:cs typeface="Inter Medium"/>
                <a:sym typeface="Inter Medium"/>
              </a:defRPr>
            </a:lvl6pPr>
            <a:lvl7pPr lvl="6">
              <a:buNone/>
              <a:defRPr sz="1300">
                <a:solidFill>
                  <a:srgbClr val="049755"/>
                </a:solidFill>
                <a:latin typeface="Inter Medium"/>
                <a:ea typeface="Inter Medium"/>
                <a:cs typeface="Inter Medium"/>
                <a:sym typeface="Inter Medium"/>
              </a:defRPr>
            </a:lvl7pPr>
            <a:lvl8pPr lvl="7">
              <a:buNone/>
              <a:defRPr sz="1300">
                <a:solidFill>
                  <a:srgbClr val="049755"/>
                </a:solidFill>
                <a:latin typeface="Inter Medium"/>
                <a:ea typeface="Inter Medium"/>
                <a:cs typeface="Inter Medium"/>
                <a:sym typeface="Inter Medium"/>
              </a:defRPr>
            </a:lvl8pPr>
            <a:lvl9pPr lvl="8">
              <a:buNone/>
              <a:defRPr sz="1300">
                <a:solidFill>
                  <a:srgbClr val="049755"/>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_portrait">
  <p:cSld name="CUSTOM_3">
    <p:bg>
      <p:bgPr>
        <a:solidFill>
          <a:schemeClr val="accent1"/>
        </a:solidFill>
      </p:bgPr>
    </p:bg>
    <p:spTree>
      <p:nvGrpSpPr>
        <p:cNvPr id="19" name="Shape 19"/>
        <p:cNvGrpSpPr/>
        <p:nvPr/>
      </p:nvGrpSpPr>
      <p:grpSpPr>
        <a:xfrm>
          <a:off x="0" y="0"/>
          <a:ext cx="0" cy="0"/>
          <a:chOff x="0" y="0"/>
          <a:chExt cx="0" cy="0"/>
        </a:xfrm>
      </p:grpSpPr>
      <p:sp>
        <p:nvSpPr>
          <p:cNvPr id="20" name="Google Shape;20;p4"/>
          <p:cNvSpPr/>
          <p:nvPr>
            <p:ph idx="2" type="pic"/>
          </p:nvPr>
        </p:nvSpPr>
        <p:spPr>
          <a:xfrm>
            <a:off x="5291100" y="-1875"/>
            <a:ext cx="3852900" cy="5143500"/>
          </a:xfrm>
          <a:prstGeom prst="rect">
            <a:avLst/>
          </a:prstGeom>
          <a:noFill/>
          <a:ln>
            <a:noFill/>
          </a:ln>
        </p:spPr>
      </p:sp>
      <p:sp>
        <p:nvSpPr>
          <p:cNvPr id="21" name="Google Shape;21;p4"/>
          <p:cNvSpPr/>
          <p:nvPr/>
        </p:nvSpPr>
        <p:spPr>
          <a:xfrm>
            <a:off x="0" y="3286275"/>
            <a:ext cx="5713500" cy="1857300"/>
          </a:xfrm>
          <a:prstGeom prst="round1Rect">
            <a:avLst>
              <a:gd fmla="val 8870" name="adj"/>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2" name="Google Shape;22;p4"/>
          <p:cNvSpPr txBox="1"/>
          <p:nvPr>
            <p:ph idx="1" type="body"/>
          </p:nvPr>
        </p:nvSpPr>
        <p:spPr>
          <a:xfrm>
            <a:off x="361000" y="1609950"/>
            <a:ext cx="3581700" cy="13683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23" name="Google Shape;23;p4"/>
          <p:cNvSpPr txBox="1"/>
          <p:nvPr>
            <p:ph type="title"/>
          </p:nvPr>
        </p:nvSpPr>
        <p:spPr>
          <a:xfrm>
            <a:off x="361000" y="3754550"/>
            <a:ext cx="2865600" cy="11028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akeaways &amp; Image / double-line heading">
  <p:cSld name="CUSTOM_45_1_1">
    <p:spTree>
      <p:nvGrpSpPr>
        <p:cNvPr id="374" name="Shape 374"/>
        <p:cNvGrpSpPr/>
        <p:nvPr/>
      </p:nvGrpSpPr>
      <p:grpSpPr>
        <a:xfrm>
          <a:off x="0" y="0"/>
          <a:ext cx="0" cy="0"/>
          <a:chOff x="0" y="0"/>
          <a:chExt cx="0" cy="0"/>
        </a:xfrm>
      </p:grpSpPr>
      <p:sp>
        <p:nvSpPr>
          <p:cNvPr id="375" name="Google Shape;375;p31"/>
          <p:cNvSpPr txBox="1"/>
          <p:nvPr>
            <p:ph idx="1" type="body"/>
          </p:nvPr>
        </p:nvSpPr>
        <p:spPr>
          <a:xfrm>
            <a:off x="387900" y="1031975"/>
            <a:ext cx="35280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76" name="Google Shape;376;p31"/>
          <p:cNvSpPr txBox="1"/>
          <p:nvPr>
            <p:ph type="title"/>
          </p:nvPr>
        </p:nvSpPr>
        <p:spPr>
          <a:xfrm>
            <a:off x="387900" y="1369200"/>
            <a:ext cx="3873000" cy="9693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77" name="Google Shape;377;p31"/>
          <p:cNvSpPr txBox="1"/>
          <p:nvPr>
            <p:ph idx="2" type="body"/>
          </p:nvPr>
        </p:nvSpPr>
        <p:spPr>
          <a:xfrm>
            <a:off x="1045050" y="4014625"/>
            <a:ext cx="2664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78" name="Google Shape;378;p31"/>
          <p:cNvSpPr txBox="1"/>
          <p:nvPr>
            <p:ph idx="3" type="body"/>
          </p:nvPr>
        </p:nvSpPr>
        <p:spPr>
          <a:xfrm>
            <a:off x="1045050" y="2338450"/>
            <a:ext cx="2664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79" name="Google Shape;379;p31"/>
          <p:cNvSpPr txBox="1"/>
          <p:nvPr>
            <p:ph idx="4" type="body"/>
          </p:nvPr>
        </p:nvSpPr>
        <p:spPr>
          <a:xfrm>
            <a:off x="1045050" y="2515575"/>
            <a:ext cx="2664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80" name="Google Shape;380;p31"/>
          <p:cNvSpPr txBox="1"/>
          <p:nvPr>
            <p:ph idx="5" type="body"/>
          </p:nvPr>
        </p:nvSpPr>
        <p:spPr>
          <a:xfrm>
            <a:off x="1045050" y="3837500"/>
            <a:ext cx="2664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81" name="Google Shape;381;p31"/>
          <p:cNvSpPr txBox="1"/>
          <p:nvPr>
            <p:ph idx="6" type="body"/>
          </p:nvPr>
        </p:nvSpPr>
        <p:spPr>
          <a:xfrm>
            <a:off x="1045050" y="3087975"/>
            <a:ext cx="26649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82" name="Google Shape;382;p31"/>
          <p:cNvSpPr txBox="1"/>
          <p:nvPr>
            <p:ph idx="7" type="body"/>
          </p:nvPr>
        </p:nvSpPr>
        <p:spPr>
          <a:xfrm>
            <a:off x="1045050" y="3265100"/>
            <a:ext cx="26649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83" name="Google Shape;383;p31"/>
          <p:cNvSpPr/>
          <p:nvPr>
            <p:ph idx="8" type="pic"/>
          </p:nvPr>
        </p:nvSpPr>
        <p:spPr>
          <a:xfrm>
            <a:off x="4413575" y="1916075"/>
            <a:ext cx="4214700" cy="2542200"/>
          </a:xfrm>
          <a:prstGeom prst="roundRect">
            <a:avLst>
              <a:gd fmla="val 2318" name="adj"/>
            </a:avLst>
          </a:prstGeom>
          <a:noFill/>
          <a:ln>
            <a:noFill/>
          </a:ln>
        </p:spPr>
      </p:sp>
      <p:sp>
        <p:nvSpPr>
          <p:cNvPr id="384" name="Google Shape;384;p3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385" name="Google Shape;385;p31"/>
          <p:cNvSpPr txBox="1"/>
          <p:nvPr>
            <p:ph idx="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386" name="Google Shape;386;p31"/>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049755"/>
                </a:solidFill>
                <a:latin typeface="Inter Medium"/>
                <a:ea typeface="Inter Medium"/>
                <a:cs typeface="Inter Medium"/>
                <a:sym typeface="Inter Medium"/>
              </a:defRPr>
            </a:lvl1pPr>
            <a:lvl2pPr lvl="1">
              <a:buNone/>
              <a:defRPr sz="1300">
                <a:solidFill>
                  <a:srgbClr val="049755"/>
                </a:solidFill>
                <a:latin typeface="Inter Medium"/>
                <a:ea typeface="Inter Medium"/>
                <a:cs typeface="Inter Medium"/>
                <a:sym typeface="Inter Medium"/>
              </a:defRPr>
            </a:lvl2pPr>
            <a:lvl3pPr lvl="2">
              <a:buNone/>
              <a:defRPr sz="1300">
                <a:solidFill>
                  <a:srgbClr val="049755"/>
                </a:solidFill>
                <a:latin typeface="Inter Medium"/>
                <a:ea typeface="Inter Medium"/>
                <a:cs typeface="Inter Medium"/>
                <a:sym typeface="Inter Medium"/>
              </a:defRPr>
            </a:lvl3pPr>
            <a:lvl4pPr lvl="3">
              <a:buNone/>
              <a:defRPr sz="1300">
                <a:solidFill>
                  <a:srgbClr val="049755"/>
                </a:solidFill>
                <a:latin typeface="Inter Medium"/>
                <a:ea typeface="Inter Medium"/>
                <a:cs typeface="Inter Medium"/>
                <a:sym typeface="Inter Medium"/>
              </a:defRPr>
            </a:lvl4pPr>
            <a:lvl5pPr lvl="4">
              <a:buNone/>
              <a:defRPr sz="1300">
                <a:solidFill>
                  <a:srgbClr val="049755"/>
                </a:solidFill>
                <a:latin typeface="Inter Medium"/>
                <a:ea typeface="Inter Medium"/>
                <a:cs typeface="Inter Medium"/>
                <a:sym typeface="Inter Medium"/>
              </a:defRPr>
            </a:lvl5pPr>
            <a:lvl6pPr lvl="5">
              <a:buNone/>
              <a:defRPr sz="1300">
                <a:solidFill>
                  <a:srgbClr val="049755"/>
                </a:solidFill>
                <a:latin typeface="Inter Medium"/>
                <a:ea typeface="Inter Medium"/>
                <a:cs typeface="Inter Medium"/>
                <a:sym typeface="Inter Medium"/>
              </a:defRPr>
            </a:lvl6pPr>
            <a:lvl7pPr lvl="6">
              <a:buNone/>
              <a:defRPr sz="1300">
                <a:solidFill>
                  <a:srgbClr val="049755"/>
                </a:solidFill>
                <a:latin typeface="Inter Medium"/>
                <a:ea typeface="Inter Medium"/>
                <a:cs typeface="Inter Medium"/>
                <a:sym typeface="Inter Medium"/>
              </a:defRPr>
            </a:lvl7pPr>
            <a:lvl8pPr lvl="7">
              <a:buNone/>
              <a:defRPr sz="1300">
                <a:solidFill>
                  <a:srgbClr val="049755"/>
                </a:solidFill>
                <a:latin typeface="Inter Medium"/>
                <a:ea typeface="Inter Medium"/>
                <a:cs typeface="Inter Medium"/>
                <a:sym typeface="Inter Medium"/>
              </a:defRPr>
            </a:lvl8pPr>
            <a:lvl9pPr lvl="8">
              <a:buNone/>
              <a:defRPr sz="1300">
                <a:solidFill>
                  <a:srgbClr val="049755"/>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p:cSld name="CUSTOM_45_1_1_1">
    <p:spTree>
      <p:nvGrpSpPr>
        <p:cNvPr id="387" name="Shape 387"/>
        <p:cNvGrpSpPr/>
        <p:nvPr/>
      </p:nvGrpSpPr>
      <p:grpSpPr>
        <a:xfrm>
          <a:off x="0" y="0"/>
          <a:ext cx="0" cy="0"/>
          <a:chOff x="0" y="0"/>
          <a:chExt cx="0" cy="0"/>
        </a:xfrm>
      </p:grpSpPr>
      <p:sp>
        <p:nvSpPr>
          <p:cNvPr id="388" name="Google Shape;388;p32"/>
          <p:cNvSpPr txBox="1"/>
          <p:nvPr>
            <p:ph idx="1" type="body"/>
          </p:nvPr>
        </p:nvSpPr>
        <p:spPr>
          <a:xfrm>
            <a:off x="387900" y="1336775"/>
            <a:ext cx="38277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389" name="Google Shape;389;p32"/>
          <p:cNvSpPr txBox="1"/>
          <p:nvPr>
            <p:ph type="title"/>
          </p:nvPr>
        </p:nvSpPr>
        <p:spPr>
          <a:xfrm>
            <a:off x="387900" y="1674000"/>
            <a:ext cx="4495800" cy="619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90" name="Google Shape;390;p32"/>
          <p:cNvSpPr txBox="1"/>
          <p:nvPr>
            <p:ph idx="2" type="body"/>
          </p:nvPr>
        </p:nvSpPr>
        <p:spPr>
          <a:xfrm>
            <a:off x="1045050" y="2338450"/>
            <a:ext cx="2379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91" name="Google Shape;391;p32"/>
          <p:cNvSpPr txBox="1"/>
          <p:nvPr>
            <p:ph idx="3" type="body"/>
          </p:nvPr>
        </p:nvSpPr>
        <p:spPr>
          <a:xfrm>
            <a:off x="1045050" y="2515575"/>
            <a:ext cx="2379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92" name="Google Shape;392;p32"/>
          <p:cNvSpPr txBox="1"/>
          <p:nvPr>
            <p:ph idx="4" type="body"/>
          </p:nvPr>
        </p:nvSpPr>
        <p:spPr>
          <a:xfrm>
            <a:off x="1045050" y="3087975"/>
            <a:ext cx="2379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93" name="Google Shape;393;p32"/>
          <p:cNvSpPr txBox="1"/>
          <p:nvPr>
            <p:ph idx="5" type="body"/>
          </p:nvPr>
        </p:nvSpPr>
        <p:spPr>
          <a:xfrm>
            <a:off x="1045050" y="3265100"/>
            <a:ext cx="2379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394" name="Google Shape;394;p32"/>
          <p:cNvSpPr/>
          <p:nvPr/>
        </p:nvSpPr>
        <p:spPr>
          <a:xfrm>
            <a:off x="466325" y="317625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95" name="Google Shape;395;p32"/>
          <p:cNvSpPr/>
          <p:nvPr/>
        </p:nvSpPr>
        <p:spPr>
          <a:xfrm>
            <a:off x="466325" y="24267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96" name="Google Shape;396;p32"/>
          <p:cNvSpPr/>
          <p:nvPr>
            <p:ph idx="6" type="pic"/>
          </p:nvPr>
        </p:nvSpPr>
        <p:spPr>
          <a:xfrm>
            <a:off x="577625" y="2554525"/>
            <a:ext cx="256500" cy="223500"/>
          </a:xfrm>
          <a:prstGeom prst="rect">
            <a:avLst/>
          </a:prstGeom>
          <a:noFill/>
          <a:ln>
            <a:noFill/>
          </a:ln>
        </p:spPr>
      </p:sp>
      <p:sp>
        <p:nvSpPr>
          <p:cNvPr id="397" name="Google Shape;397;p32"/>
          <p:cNvSpPr/>
          <p:nvPr>
            <p:ph idx="7" type="pic"/>
          </p:nvPr>
        </p:nvSpPr>
        <p:spPr>
          <a:xfrm>
            <a:off x="577625" y="3304050"/>
            <a:ext cx="256500" cy="223500"/>
          </a:xfrm>
          <a:prstGeom prst="rect">
            <a:avLst/>
          </a:prstGeom>
          <a:noFill/>
          <a:ln>
            <a:noFill/>
          </a:ln>
        </p:spPr>
      </p:sp>
      <p:sp>
        <p:nvSpPr>
          <p:cNvPr id="398" name="Google Shape;398;p32"/>
          <p:cNvSpPr txBox="1"/>
          <p:nvPr>
            <p:ph idx="8" type="body"/>
          </p:nvPr>
        </p:nvSpPr>
        <p:spPr>
          <a:xfrm>
            <a:off x="4711500" y="2338450"/>
            <a:ext cx="2379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399" name="Google Shape;399;p32"/>
          <p:cNvSpPr txBox="1"/>
          <p:nvPr>
            <p:ph idx="9" type="body"/>
          </p:nvPr>
        </p:nvSpPr>
        <p:spPr>
          <a:xfrm>
            <a:off x="4711500" y="2515575"/>
            <a:ext cx="2379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00" name="Google Shape;400;p32"/>
          <p:cNvSpPr txBox="1"/>
          <p:nvPr>
            <p:ph idx="13" type="body"/>
          </p:nvPr>
        </p:nvSpPr>
        <p:spPr>
          <a:xfrm>
            <a:off x="4711500" y="3087975"/>
            <a:ext cx="2379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401" name="Google Shape;401;p32"/>
          <p:cNvSpPr txBox="1"/>
          <p:nvPr>
            <p:ph idx="14" type="body"/>
          </p:nvPr>
        </p:nvSpPr>
        <p:spPr>
          <a:xfrm>
            <a:off x="4711500" y="3265100"/>
            <a:ext cx="23796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02" name="Google Shape;402;p32"/>
          <p:cNvSpPr/>
          <p:nvPr/>
        </p:nvSpPr>
        <p:spPr>
          <a:xfrm>
            <a:off x="4132775" y="317625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03" name="Google Shape;403;p32"/>
          <p:cNvSpPr/>
          <p:nvPr/>
        </p:nvSpPr>
        <p:spPr>
          <a:xfrm>
            <a:off x="4132775" y="24267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04" name="Google Shape;404;p32"/>
          <p:cNvSpPr/>
          <p:nvPr>
            <p:ph idx="15" type="pic"/>
          </p:nvPr>
        </p:nvSpPr>
        <p:spPr>
          <a:xfrm>
            <a:off x="4244075" y="2554525"/>
            <a:ext cx="256500" cy="223500"/>
          </a:xfrm>
          <a:prstGeom prst="rect">
            <a:avLst/>
          </a:prstGeom>
          <a:noFill/>
          <a:ln>
            <a:noFill/>
          </a:ln>
        </p:spPr>
      </p:sp>
      <p:sp>
        <p:nvSpPr>
          <p:cNvPr id="405" name="Google Shape;405;p32"/>
          <p:cNvSpPr/>
          <p:nvPr>
            <p:ph idx="16" type="pic"/>
          </p:nvPr>
        </p:nvSpPr>
        <p:spPr>
          <a:xfrm>
            <a:off x="4244075" y="3304050"/>
            <a:ext cx="256500" cy="223500"/>
          </a:xfrm>
          <a:prstGeom prst="rect">
            <a:avLst/>
          </a:prstGeom>
          <a:noFill/>
          <a:ln>
            <a:noFill/>
          </a:ln>
        </p:spPr>
      </p:sp>
      <p:sp>
        <p:nvSpPr>
          <p:cNvPr id="406" name="Google Shape;406;p3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407" name="Google Shape;407;p32"/>
          <p:cNvSpPr txBox="1"/>
          <p:nvPr>
            <p:ph idx="17"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lights &amp; Insights">
  <p:cSld name="CUSTOM_15">
    <p:spTree>
      <p:nvGrpSpPr>
        <p:cNvPr id="408" name="Shape 408"/>
        <p:cNvGrpSpPr/>
        <p:nvPr/>
      </p:nvGrpSpPr>
      <p:grpSpPr>
        <a:xfrm>
          <a:off x="0" y="0"/>
          <a:ext cx="0" cy="0"/>
          <a:chOff x="0" y="0"/>
          <a:chExt cx="0" cy="0"/>
        </a:xfrm>
      </p:grpSpPr>
      <p:sp>
        <p:nvSpPr>
          <p:cNvPr id="409" name="Google Shape;409;p33"/>
          <p:cNvSpPr/>
          <p:nvPr/>
        </p:nvSpPr>
        <p:spPr>
          <a:xfrm flipH="1" rot="5400000">
            <a:off x="6404125" y="2736750"/>
            <a:ext cx="1027800" cy="2575500"/>
          </a:xfrm>
          <a:prstGeom prst="round2SameRect">
            <a:avLst>
              <a:gd fmla="val 9421" name="adj1"/>
              <a:gd fmla="val 0"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10" name="Google Shape;410;p33"/>
          <p:cNvSpPr txBox="1"/>
          <p:nvPr>
            <p:ph idx="1" type="body"/>
          </p:nvPr>
        </p:nvSpPr>
        <p:spPr>
          <a:xfrm>
            <a:off x="4712200" y="1528275"/>
            <a:ext cx="3744600" cy="8025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Font typeface="Roboto"/>
              <a:buChar char="●"/>
              <a:defRPr sz="900">
                <a:latin typeface="Roboto"/>
                <a:ea typeface="Roboto"/>
                <a:cs typeface="Roboto"/>
                <a:sym typeface="Roboto"/>
              </a:defRPr>
            </a:lvl1pPr>
            <a:lvl2pPr indent="-285750" lvl="1" marL="914400" rtl="0">
              <a:lnSpc>
                <a:spcPct val="115000"/>
              </a:lnSpc>
              <a:spcBef>
                <a:spcPts val="0"/>
              </a:spcBef>
              <a:spcAft>
                <a:spcPts val="0"/>
              </a:spcAft>
              <a:buSzPts val="900"/>
              <a:buFont typeface="Roboto"/>
              <a:buChar char="○"/>
              <a:defRPr sz="900">
                <a:latin typeface="Roboto"/>
                <a:ea typeface="Roboto"/>
                <a:cs typeface="Roboto"/>
                <a:sym typeface="Roboto"/>
              </a:defRPr>
            </a:lvl2pPr>
            <a:lvl3pPr indent="-285750" lvl="2" marL="1371600" rtl="0">
              <a:lnSpc>
                <a:spcPct val="115000"/>
              </a:lnSpc>
              <a:spcBef>
                <a:spcPts val="0"/>
              </a:spcBef>
              <a:spcAft>
                <a:spcPts val="0"/>
              </a:spcAft>
              <a:buSzPts val="900"/>
              <a:buFont typeface="Roboto"/>
              <a:buChar char="■"/>
              <a:defRPr sz="900">
                <a:latin typeface="Roboto"/>
                <a:ea typeface="Roboto"/>
                <a:cs typeface="Roboto"/>
                <a:sym typeface="Roboto"/>
              </a:defRPr>
            </a:lvl3pPr>
            <a:lvl4pPr indent="-285750" lvl="3" marL="1828800" rtl="0">
              <a:lnSpc>
                <a:spcPct val="115000"/>
              </a:lnSpc>
              <a:spcBef>
                <a:spcPts val="0"/>
              </a:spcBef>
              <a:spcAft>
                <a:spcPts val="0"/>
              </a:spcAft>
              <a:buSzPts val="900"/>
              <a:buFont typeface="Roboto"/>
              <a:buChar char="●"/>
              <a:defRPr sz="900">
                <a:latin typeface="Roboto"/>
                <a:ea typeface="Roboto"/>
                <a:cs typeface="Roboto"/>
                <a:sym typeface="Roboto"/>
              </a:defRPr>
            </a:lvl4pPr>
            <a:lvl5pPr indent="-285750" lvl="4" marL="2286000" rtl="0">
              <a:lnSpc>
                <a:spcPct val="115000"/>
              </a:lnSpc>
              <a:spcBef>
                <a:spcPts val="0"/>
              </a:spcBef>
              <a:spcAft>
                <a:spcPts val="0"/>
              </a:spcAft>
              <a:buSzPts val="900"/>
              <a:buFont typeface="Roboto"/>
              <a:buChar char="○"/>
              <a:defRPr sz="900">
                <a:latin typeface="Roboto"/>
                <a:ea typeface="Roboto"/>
                <a:cs typeface="Roboto"/>
                <a:sym typeface="Roboto"/>
              </a:defRPr>
            </a:lvl5pPr>
            <a:lvl6pPr indent="-285750" lvl="5" marL="2743200" rtl="0">
              <a:lnSpc>
                <a:spcPct val="115000"/>
              </a:lnSpc>
              <a:spcBef>
                <a:spcPts val="0"/>
              </a:spcBef>
              <a:spcAft>
                <a:spcPts val="0"/>
              </a:spcAft>
              <a:buSzPts val="900"/>
              <a:buFont typeface="Roboto"/>
              <a:buChar char="■"/>
              <a:defRPr sz="900">
                <a:latin typeface="Roboto"/>
                <a:ea typeface="Roboto"/>
                <a:cs typeface="Roboto"/>
                <a:sym typeface="Roboto"/>
              </a:defRPr>
            </a:lvl6pPr>
            <a:lvl7pPr indent="-285750" lvl="6" marL="3200400" rtl="0">
              <a:lnSpc>
                <a:spcPct val="115000"/>
              </a:lnSpc>
              <a:spcBef>
                <a:spcPts val="0"/>
              </a:spcBef>
              <a:spcAft>
                <a:spcPts val="0"/>
              </a:spcAft>
              <a:buSzPts val="900"/>
              <a:buFont typeface="Roboto"/>
              <a:buChar char="●"/>
              <a:defRPr sz="900">
                <a:latin typeface="Roboto"/>
                <a:ea typeface="Roboto"/>
                <a:cs typeface="Roboto"/>
                <a:sym typeface="Roboto"/>
              </a:defRPr>
            </a:lvl7pPr>
            <a:lvl8pPr indent="-285750" lvl="7" marL="3657600" rtl="0">
              <a:lnSpc>
                <a:spcPct val="115000"/>
              </a:lnSpc>
              <a:spcBef>
                <a:spcPts val="0"/>
              </a:spcBef>
              <a:spcAft>
                <a:spcPts val="0"/>
              </a:spcAft>
              <a:buSzPts val="900"/>
              <a:buFont typeface="Roboto"/>
              <a:buChar char="○"/>
              <a:defRPr sz="900">
                <a:latin typeface="Roboto"/>
                <a:ea typeface="Roboto"/>
                <a:cs typeface="Roboto"/>
                <a:sym typeface="Roboto"/>
              </a:defRPr>
            </a:lvl8pPr>
            <a:lvl9pPr indent="-285750" lvl="8" marL="4114800" rtl="0">
              <a:lnSpc>
                <a:spcPct val="115000"/>
              </a:lnSpc>
              <a:spcBef>
                <a:spcPts val="0"/>
              </a:spcBef>
              <a:spcAft>
                <a:spcPts val="0"/>
              </a:spcAft>
              <a:buSzPts val="900"/>
              <a:buFont typeface="Roboto"/>
              <a:buChar char="■"/>
              <a:defRPr sz="900">
                <a:latin typeface="Roboto"/>
                <a:ea typeface="Roboto"/>
                <a:cs typeface="Roboto"/>
                <a:sym typeface="Roboto"/>
              </a:defRPr>
            </a:lvl9pPr>
          </a:lstStyle>
          <a:p/>
        </p:txBody>
      </p:sp>
      <p:sp>
        <p:nvSpPr>
          <p:cNvPr id="411" name="Google Shape;411;p33"/>
          <p:cNvSpPr txBox="1"/>
          <p:nvPr>
            <p:ph type="title"/>
          </p:nvPr>
        </p:nvSpPr>
        <p:spPr>
          <a:xfrm>
            <a:off x="4712200" y="258152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12" name="Google Shape;412;p33"/>
          <p:cNvSpPr txBox="1"/>
          <p:nvPr>
            <p:ph idx="2" type="body"/>
          </p:nvPr>
        </p:nvSpPr>
        <p:spPr>
          <a:xfrm>
            <a:off x="4712200" y="2330800"/>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413" name="Google Shape;413;p33"/>
          <p:cNvSpPr txBox="1"/>
          <p:nvPr>
            <p:ph idx="3" type="title"/>
          </p:nvPr>
        </p:nvSpPr>
        <p:spPr>
          <a:xfrm>
            <a:off x="6332725" y="258152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14" name="Google Shape;414;p33"/>
          <p:cNvSpPr txBox="1"/>
          <p:nvPr>
            <p:ph idx="4" type="body"/>
          </p:nvPr>
        </p:nvSpPr>
        <p:spPr>
          <a:xfrm>
            <a:off x="6332725" y="2330800"/>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415" name="Google Shape;415;p33"/>
          <p:cNvSpPr/>
          <p:nvPr/>
        </p:nvSpPr>
        <p:spPr>
          <a:xfrm rot="-5400000">
            <a:off x="1245025" y="2736750"/>
            <a:ext cx="1027800" cy="2575500"/>
          </a:xfrm>
          <a:prstGeom prst="round2SameRect">
            <a:avLst>
              <a:gd fmla="val 9421" name="adj1"/>
              <a:gd fmla="val 0" name="adj2"/>
            </a:avLst>
          </a:prstGeom>
          <a:solidFill>
            <a:srgbClr val="ECFD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16" name="Google Shape;416;p33"/>
          <p:cNvSpPr txBox="1"/>
          <p:nvPr>
            <p:ph idx="5" type="body"/>
          </p:nvPr>
        </p:nvSpPr>
        <p:spPr>
          <a:xfrm>
            <a:off x="400375" y="1151525"/>
            <a:ext cx="3585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417" name="Google Shape;417;p33"/>
          <p:cNvSpPr txBox="1"/>
          <p:nvPr>
            <p:ph idx="6" type="title"/>
          </p:nvPr>
        </p:nvSpPr>
        <p:spPr>
          <a:xfrm>
            <a:off x="400375" y="1488750"/>
            <a:ext cx="3585600" cy="14481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18" name="Google Shape;418;p33"/>
          <p:cNvSpPr txBox="1"/>
          <p:nvPr>
            <p:ph idx="7" type="body"/>
          </p:nvPr>
        </p:nvSpPr>
        <p:spPr>
          <a:xfrm>
            <a:off x="610300" y="3614988"/>
            <a:ext cx="2280900" cy="3390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419" name="Google Shape;419;p33"/>
          <p:cNvSpPr txBox="1"/>
          <p:nvPr>
            <p:ph idx="8" type="body"/>
          </p:nvPr>
        </p:nvSpPr>
        <p:spPr>
          <a:xfrm>
            <a:off x="610300" y="3798977"/>
            <a:ext cx="2280900" cy="73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420" name="Google Shape;420;p33"/>
          <p:cNvSpPr/>
          <p:nvPr/>
        </p:nvSpPr>
        <p:spPr>
          <a:xfrm>
            <a:off x="3049375" y="3510475"/>
            <a:ext cx="2578200" cy="1028700"/>
          </a:xfrm>
          <a:prstGeom prst="roundRect">
            <a:avLst>
              <a:gd fmla="val 0" name="adj"/>
            </a:avLst>
          </a:prstGeom>
          <a:noFill/>
          <a:ln cap="flat" cmpd="sng" w="9525">
            <a:solidFill>
              <a:srgbClr val="0D231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21" name="Google Shape;421;p33"/>
          <p:cNvSpPr txBox="1"/>
          <p:nvPr>
            <p:ph idx="9" type="body"/>
          </p:nvPr>
        </p:nvSpPr>
        <p:spPr>
          <a:xfrm>
            <a:off x="3188500" y="3614988"/>
            <a:ext cx="2280900" cy="3390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422" name="Google Shape;422;p33"/>
          <p:cNvSpPr txBox="1"/>
          <p:nvPr>
            <p:ph idx="13" type="body"/>
          </p:nvPr>
        </p:nvSpPr>
        <p:spPr>
          <a:xfrm>
            <a:off x="3188500" y="3798977"/>
            <a:ext cx="2280900" cy="73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423" name="Google Shape;423;p33"/>
          <p:cNvSpPr txBox="1"/>
          <p:nvPr>
            <p:ph idx="14" type="body"/>
          </p:nvPr>
        </p:nvSpPr>
        <p:spPr>
          <a:xfrm>
            <a:off x="5766700" y="3614988"/>
            <a:ext cx="2280900" cy="3390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b="1" sz="900"/>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424" name="Google Shape;424;p33"/>
          <p:cNvSpPr txBox="1"/>
          <p:nvPr>
            <p:ph idx="15" type="body"/>
          </p:nvPr>
        </p:nvSpPr>
        <p:spPr>
          <a:xfrm>
            <a:off x="5766700" y="3798977"/>
            <a:ext cx="2280900" cy="73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425" name="Google Shape;425;p3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426" name="Google Shape;426;p33"/>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Takeaways">
  <p:cSld name="CUSTOM_16">
    <p:spTree>
      <p:nvGrpSpPr>
        <p:cNvPr id="427" name="Shape 427"/>
        <p:cNvGrpSpPr/>
        <p:nvPr/>
      </p:nvGrpSpPr>
      <p:grpSpPr>
        <a:xfrm>
          <a:off x="0" y="0"/>
          <a:ext cx="0" cy="0"/>
          <a:chOff x="0" y="0"/>
          <a:chExt cx="0" cy="0"/>
        </a:xfrm>
      </p:grpSpPr>
      <p:sp>
        <p:nvSpPr>
          <p:cNvPr id="428" name="Google Shape;428;p34"/>
          <p:cNvSpPr/>
          <p:nvPr/>
        </p:nvSpPr>
        <p:spPr>
          <a:xfrm>
            <a:off x="4747625" y="29063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29" name="Google Shape;429;p34"/>
          <p:cNvSpPr txBox="1"/>
          <p:nvPr>
            <p:ph idx="1" type="body"/>
          </p:nvPr>
        </p:nvSpPr>
        <p:spPr>
          <a:xfrm>
            <a:off x="400375" y="1075325"/>
            <a:ext cx="3585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430" name="Google Shape;430;p34"/>
          <p:cNvSpPr txBox="1"/>
          <p:nvPr>
            <p:ph type="title"/>
          </p:nvPr>
        </p:nvSpPr>
        <p:spPr>
          <a:xfrm>
            <a:off x="400375" y="1412550"/>
            <a:ext cx="3585600" cy="11682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31" name="Google Shape;431;p34"/>
          <p:cNvSpPr txBox="1"/>
          <p:nvPr>
            <p:ph idx="2" type="body"/>
          </p:nvPr>
        </p:nvSpPr>
        <p:spPr>
          <a:xfrm>
            <a:off x="4712200" y="1499225"/>
            <a:ext cx="3744600" cy="10815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sp>
        <p:nvSpPr>
          <p:cNvPr id="432" name="Google Shape;432;p34"/>
          <p:cNvSpPr/>
          <p:nvPr>
            <p:ph idx="3" type="pic"/>
          </p:nvPr>
        </p:nvSpPr>
        <p:spPr>
          <a:xfrm>
            <a:off x="4858925" y="3034100"/>
            <a:ext cx="256500" cy="223500"/>
          </a:xfrm>
          <a:prstGeom prst="rect">
            <a:avLst/>
          </a:prstGeom>
          <a:noFill/>
          <a:ln>
            <a:noFill/>
          </a:ln>
        </p:spPr>
      </p:sp>
      <p:sp>
        <p:nvSpPr>
          <p:cNvPr id="433" name="Google Shape;433;p34"/>
          <p:cNvSpPr txBox="1"/>
          <p:nvPr>
            <p:ph idx="4" type="body"/>
          </p:nvPr>
        </p:nvSpPr>
        <p:spPr>
          <a:xfrm>
            <a:off x="5326350" y="2827600"/>
            <a:ext cx="30543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434" name="Google Shape;434;p34"/>
          <p:cNvSpPr txBox="1"/>
          <p:nvPr>
            <p:ph idx="5" type="body"/>
          </p:nvPr>
        </p:nvSpPr>
        <p:spPr>
          <a:xfrm>
            <a:off x="5326350" y="3031425"/>
            <a:ext cx="30543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35" name="Google Shape;435;p34"/>
          <p:cNvSpPr/>
          <p:nvPr>
            <p:ph idx="6" type="pic"/>
          </p:nvPr>
        </p:nvSpPr>
        <p:spPr>
          <a:xfrm>
            <a:off x="471125" y="2580700"/>
            <a:ext cx="3744600" cy="2611200"/>
          </a:xfrm>
          <a:prstGeom prst="roundRect">
            <a:avLst>
              <a:gd fmla="val 2318" name="adj"/>
            </a:avLst>
          </a:prstGeom>
          <a:noFill/>
          <a:ln>
            <a:noFill/>
          </a:ln>
        </p:spPr>
      </p:sp>
      <p:sp>
        <p:nvSpPr>
          <p:cNvPr id="436" name="Google Shape;436;p34"/>
          <p:cNvSpPr/>
          <p:nvPr/>
        </p:nvSpPr>
        <p:spPr>
          <a:xfrm>
            <a:off x="4747625" y="38463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37" name="Google Shape;437;p34"/>
          <p:cNvSpPr/>
          <p:nvPr>
            <p:ph idx="7" type="pic"/>
          </p:nvPr>
        </p:nvSpPr>
        <p:spPr>
          <a:xfrm>
            <a:off x="4858925" y="3974125"/>
            <a:ext cx="256500" cy="223500"/>
          </a:xfrm>
          <a:prstGeom prst="rect">
            <a:avLst/>
          </a:prstGeom>
          <a:noFill/>
          <a:ln>
            <a:noFill/>
          </a:ln>
        </p:spPr>
      </p:sp>
      <p:sp>
        <p:nvSpPr>
          <p:cNvPr id="438" name="Google Shape;438;p34"/>
          <p:cNvSpPr txBox="1"/>
          <p:nvPr>
            <p:ph idx="8" type="body"/>
          </p:nvPr>
        </p:nvSpPr>
        <p:spPr>
          <a:xfrm>
            <a:off x="5326350" y="3767625"/>
            <a:ext cx="30543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439" name="Google Shape;439;p34"/>
          <p:cNvSpPr txBox="1"/>
          <p:nvPr>
            <p:ph idx="9" type="body"/>
          </p:nvPr>
        </p:nvSpPr>
        <p:spPr>
          <a:xfrm>
            <a:off x="5326350" y="3971450"/>
            <a:ext cx="3054300" cy="4791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40" name="Google Shape;440;p34"/>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441" name="Google Shape;441;p34"/>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eps &amp; Key Highlights">
  <p:cSld name="CUSTOM_17">
    <p:spTree>
      <p:nvGrpSpPr>
        <p:cNvPr id="442" name="Shape 442"/>
        <p:cNvGrpSpPr/>
        <p:nvPr/>
      </p:nvGrpSpPr>
      <p:grpSpPr>
        <a:xfrm>
          <a:off x="0" y="0"/>
          <a:ext cx="0" cy="0"/>
          <a:chOff x="0" y="0"/>
          <a:chExt cx="0" cy="0"/>
        </a:xfrm>
      </p:grpSpPr>
      <p:sp>
        <p:nvSpPr>
          <p:cNvPr id="443" name="Google Shape;443;p35"/>
          <p:cNvSpPr/>
          <p:nvPr/>
        </p:nvSpPr>
        <p:spPr>
          <a:xfrm>
            <a:off x="477650" y="2931225"/>
            <a:ext cx="3495000" cy="16635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44" name="Google Shape;444;p35"/>
          <p:cNvSpPr txBox="1"/>
          <p:nvPr>
            <p:ph idx="1" type="body"/>
          </p:nvPr>
        </p:nvSpPr>
        <p:spPr>
          <a:xfrm>
            <a:off x="609050" y="3969875"/>
            <a:ext cx="3126300" cy="6240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SzPts val="800"/>
              <a:buFont typeface="Roboto"/>
              <a:buChar char="●"/>
              <a:defRPr sz="800">
                <a:latin typeface="Roboto"/>
                <a:ea typeface="Roboto"/>
                <a:cs typeface="Roboto"/>
                <a:sym typeface="Roboto"/>
              </a:defRPr>
            </a:lvl1pPr>
            <a:lvl2pPr indent="-279400" lvl="1" marL="914400" rtl="0">
              <a:lnSpc>
                <a:spcPct val="115000"/>
              </a:lnSpc>
              <a:spcBef>
                <a:spcPts val="0"/>
              </a:spcBef>
              <a:spcAft>
                <a:spcPts val="0"/>
              </a:spcAft>
              <a:buSzPts val="800"/>
              <a:buFont typeface="Roboto"/>
              <a:buChar char="○"/>
              <a:defRPr sz="800">
                <a:latin typeface="Roboto"/>
                <a:ea typeface="Roboto"/>
                <a:cs typeface="Roboto"/>
                <a:sym typeface="Roboto"/>
              </a:defRPr>
            </a:lvl2pPr>
            <a:lvl3pPr indent="-279400" lvl="2" marL="1371600" rtl="0">
              <a:lnSpc>
                <a:spcPct val="115000"/>
              </a:lnSpc>
              <a:spcBef>
                <a:spcPts val="0"/>
              </a:spcBef>
              <a:spcAft>
                <a:spcPts val="0"/>
              </a:spcAft>
              <a:buSzPts val="800"/>
              <a:buFont typeface="Roboto"/>
              <a:buChar char="■"/>
              <a:defRPr sz="800">
                <a:latin typeface="Roboto"/>
                <a:ea typeface="Roboto"/>
                <a:cs typeface="Roboto"/>
                <a:sym typeface="Roboto"/>
              </a:defRPr>
            </a:lvl3pPr>
            <a:lvl4pPr indent="-279400" lvl="3" marL="1828800" rtl="0">
              <a:lnSpc>
                <a:spcPct val="115000"/>
              </a:lnSpc>
              <a:spcBef>
                <a:spcPts val="0"/>
              </a:spcBef>
              <a:spcAft>
                <a:spcPts val="0"/>
              </a:spcAft>
              <a:buSzPts val="800"/>
              <a:buFont typeface="Roboto"/>
              <a:buChar char="●"/>
              <a:defRPr sz="800">
                <a:latin typeface="Roboto"/>
                <a:ea typeface="Roboto"/>
                <a:cs typeface="Roboto"/>
                <a:sym typeface="Roboto"/>
              </a:defRPr>
            </a:lvl4pPr>
            <a:lvl5pPr indent="-279400" lvl="4" marL="2286000" rtl="0">
              <a:lnSpc>
                <a:spcPct val="115000"/>
              </a:lnSpc>
              <a:spcBef>
                <a:spcPts val="0"/>
              </a:spcBef>
              <a:spcAft>
                <a:spcPts val="0"/>
              </a:spcAft>
              <a:buSzPts val="800"/>
              <a:buFont typeface="Roboto"/>
              <a:buChar char="○"/>
              <a:defRPr sz="800">
                <a:latin typeface="Roboto"/>
                <a:ea typeface="Roboto"/>
                <a:cs typeface="Roboto"/>
                <a:sym typeface="Roboto"/>
              </a:defRPr>
            </a:lvl5pPr>
            <a:lvl6pPr indent="-279400" lvl="5" marL="2743200" rtl="0">
              <a:lnSpc>
                <a:spcPct val="115000"/>
              </a:lnSpc>
              <a:spcBef>
                <a:spcPts val="0"/>
              </a:spcBef>
              <a:spcAft>
                <a:spcPts val="0"/>
              </a:spcAft>
              <a:buSzPts val="800"/>
              <a:buFont typeface="Roboto"/>
              <a:buChar char="■"/>
              <a:defRPr sz="800">
                <a:latin typeface="Roboto"/>
                <a:ea typeface="Roboto"/>
                <a:cs typeface="Roboto"/>
                <a:sym typeface="Roboto"/>
              </a:defRPr>
            </a:lvl6pPr>
            <a:lvl7pPr indent="-279400" lvl="6" marL="3200400" rtl="0">
              <a:lnSpc>
                <a:spcPct val="115000"/>
              </a:lnSpc>
              <a:spcBef>
                <a:spcPts val="0"/>
              </a:spcBef>
              <a:spcAft>
                <a:spcPts val="0"/>
              </a:spcAft>
              <a:buSzPts val="800"/>
              <a:buFont typeface="Roboto"/>
              <a:buChar char="●"/>
              <a:defRPr sz="800">
                <a:latin typeface="Roboto"/>
                <a:ea typeface="Roboto"/>
                <a:cs typeface="Roboto"/>
                <a:sym typeface="Roboto"/>
              </a:defRPr>
            </a:lvl7pPr>
            <a:lvl8pPr indent="-279400" lvl="7" marL="3657600" rtl="0">
              <a:lnSpc>
                <a:spcPct val="115000"/>
              </a:lnSpc>
              <a:spcBef>
                <a:spcPts val="0"/>
              </a:spcBef>
              <a:spcAft>
                <a:spcPts val="0"/>
              </a:spcAft>
              <a:buSzPts val="800"/>
              <a:buFont typeface="Roboto"/>
              <a:buChar char="○"/>
              <a:defRPr sz="800">
                <a:latin typeface="Roboto"/>
                <a:ea typeface="Roboto"/>
                <a:cs typeface="Roboto"/>
                <a:sym typeface="Roboto"/>
              </a:defRPr>
            </a:lvl8pPr>
            <a:lvl9pPr indent="-279400" lvl="8" marL="4114800" rtl="0">
              <a:lnSpc>
                <a:spcPct val="115000"/>
              </a:lnSpc>
              <a:spcBef>
                <a:spcPts val="0"/>
              </a:spcBef>
              <a:spcAft>
                <a:spcPts val="0"/>
              </a:spcAft>
              <a:buSzPts val="800"/>
              <a:buFont typeface="Roboto"/>
              <a:buChar char="■"/>
              <a:defRPr sz="800">
                <a:latin typeface="Roboto"/>
                <a:ea typeface="Roboto"/>
                <a:cs typeface="Roboto"/>
                <a:sym typeface="Roboto"/>
              </a:defRPr>
            </a:lvl9pPr>
          </a:lstStyle>
          <a:p/>
        </p:txBody>
      </p:sp>
      <p:sp>
        <p:nvSpPr>
          <p:cNvPr id="445" name="Google Shape;445;p35"/>
          <p:cNvSpPr txBox="1"/>
          <p:nvPr>
            <p:ph type="title"/>
          </p:nvPr>
        </p:nvSpPr>
        <p:spPr>
          <a:xfrm>
            <a:off x="609050" y="3349925"/>
            <a:ext cx="31263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46" name="Google Shape;446;p35"/>
          <p:cNvSpPr txBox="1"/>
          <p:nvPr>
            <p:ph idx="2" type="body"/>
          </p:nvPr>
        </p:nvSpPr>
        <p:spPr>
          <a:xfrm>
            <a:off x="609050" y="3099200"/>
            <a:ext cx="31263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447" name="Google Shape;447;p35"/>
          <p:cNvSpPr txBox="1"/>
          <p:nvPr>
            <p:ph idx="3" type="title"/>
          </p:nvPr>
        </p:nvSpPr>
        <p:spPr>
          <a:xfrm>
            <a:off x="400375" y="1148675"/>
            <a:ext cx="35724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48" name="Google Shape;448;p35"/>
          <p:cNvSpPr txBox="1"/>
          <p:nvPr>
            <p:ph idx="4" type="body"/>
          </p:nvPr>
        </p:nvSpPr>
        <p:spPr>
          <a:xfrm>
            <a:off x="400375" y="2102900"/>
            <a:ext cx="3572400" cy="846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cxnSp>
        <p:nvCxnSpPr>
          <p:cNvPr id="449" name="Google Shape;449;p35"/>
          <p:cNvCxnSpPr/>
          <p:nvPr/>
        </p:nvCxnSpPr>
        <p:spPr>
          <a:xfrm>
            <a:off x="4851350" y="1906975"/>
            <a:ext cx="3572400" cy="0"/>
          </a:xfrm>
          <a:prstGeom prst="straightConnector1">
            <a:avLst/>
          </a:prstGeom>
          <a:noFill/>
          <a:ln cap="flat" cmpd="sng" w="9525">
            <a:solidFill>
              <a:schemeClr val="dk1"/>
            </a:solidFill>
            <a:prstDash val="solid"/>
            <a:round/>
            <a:headEnd len="med" w="med" type="none"/>
            <a:tailEnd len="med" w="med" type="none"/>
          </a:ln>
        </p:spPr>
      </p:cxnSp>
      <p:sp>
        <p:nvSpPr>
          <p:cNvPr id="450" name="Google Shape;450;p35"/>
          <p:cNvSpPr txBox="1"/>
          <p:nvPr>
            <p:ph idx="5" type="body"/>
          </p:nvPr>
        </p:nvSpPr>
        <p:spPr>
          <a:xfrm>
            <a:off x="5258450" y="1148675"/>
            <a:ext cx="3046800" cy="3390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b="1" sz="800"/>
            </a:lvl1pPr>
            <a:lvl2pPr indent="-279400" lvl="1" marL="914400" rtl="0">
              <a:lnSpc>
                <a:spcPct val="130000"/>
              </a:lnSpc>
              <a:spcBef>
                <a:spcPts val="0"/>
              </a:spcBef>
              <a:spcAft>
                <a:spcPts val="0"/>
              </a:spcAft>
              <a:buSzPts val="800"/>
              <a:buChar char="○"/>
              <a:defRPr b="1" sz="800"/>
            </a:lvl2pPr>
            <a:lvl3pPr indent="-279400" lvl="2" marL="1371600" rtl="0">
              <a:lnSpc>
                <a:spcPct val="130000"/>
              </a:lnSpc>
              <a:spcBef>
                <a:spcPts val="0"/>
              </a:spcBef>
              <a:spcAft>
                <a:spcPts val="0"/>
              </a:spcAft>
              <a:buSzPts val="800"/>
              <a:buChar char="■"/>
              <a:defRPr b="1" sz="800"/>
            </a:lvl3pPr>
            <a:lvl4pPr indent="-279400" lvl="3" marL="1828800" rtl="0">
              <a:lnSpc>
                <a:spcPct val="130000"/>
              </a:lnSpc>
              <a:spcBef>
                <a:spcPts val="0"/>
              </a:spcBef>
              <a:spcAft>
                <a:spcPts val="0"/>
              </a:spcAft>
              <a:buSzPts val="800"/>
              <a:buChar char="●"/>
              <a:defRPr b="1" sz="800"/>
            </a:lvl4pPr>
            <a:lvl5pPr indent="-279400" lvl="4" marL="2286000" rtl="0">
              <a:lnSpc>
                <a:spcPct val="130000"/>
              </a:lnSpc>
              <a:spcBef>
                <a:spcPts val="0"/>
              </a:spcBef>
              <a:spcAft>
                <a:spcPts val="0"/>
              </a:spcAft>
              <a:buSzPts val="800"/>
              <a:buChar char="○"/>
              <a:defRPr b="1" sz="800"/>
            </a:lvl5pPr>
            <a:lvl6pPr indent="-279400" lvl="5" marL="2743200" rtl="0">
              <a:lnSpc>
                <a:spcPct val="130000"/>
              </a:lnSpc>
              <a:spcBef>
                <a:spcPts val="0"/>
              </a:spcBef>
              <a:spcAft>
                <a:spcPts val="0"/>
              </a:spcAft>
              <a:buSzPts val="800"/>
              <a:buChar char="■"/>
              <a:defRPr b="1" sz="800"/>
            </a:lvl6pPr>
            <a:lvl7pPr indent="-279400" lvl="6" marL="3200400" rtl="0">
              <a:lnSpc>
                <a:spcPct val="130000"/>
              </a:lnSpc>
              <a:spcBef>
                <a:spcPts val="0"/>
              </a:spcBef>
              <a:spcAft>
                <a:spcPts val="0"/>
              </a:spcAft>
              <a:buSzPts val="800"/>
              <a:buChar char="●"/>
              <a:defRPr b="1" sz="800"/>
            </a:lvl7pPr>
            <a:lvl8pPr indent="-279400" lvl="7" marL="3657600" rtl="0">
              <a:lnSpc>
                <a:spcPct val="130000"/>
              </a:lnSpc>
              <a:spcBef>
                <a:spcPts val="0"/>
              </a:spcBef>
              <a:spcAft>
                <a:spcPts val="0"/>
              </a:spcAft>
              <a:buSzPts val="800"/>
              <a:buChar char="○"/>
              <a:defRPr b="1" sz="800"/>
            </a:lvl8pPr>
            <a:lvl9pPr indent="-279400" lvl="8" marL="4114800" rtl="0">
              <a:lnSpc>
                <a:spcPct val="130000"/>
              </a:lnSpc>
              <a:spcBef>
                <a:spcPts val="0"/>
              </a:spcBef>
              <a:spcAft>
                <a:spcPts val="0"/>
              </a:spcAft>
              <a:buSzPts val="800"/>
              <a:buChar char="■"/>
              <a:defRPr b="1" sz="800"/>
            </a:lvl9pPr>
          </a:lstStyle>
          <a:p/>
        </p:txBody>
      </p:sp>
      <p:sp>
        <p:nvSpPr>
          <p:cNvPr id="451" name="Google Shape;451;p35"/>
          <p:cNvSpPr txBox="1"/>
          <p:nvPr>
            <p:ph idx="6" type="body"/>
          </p:nvPr>
        </p:nvSpPr>
        <p:spPr>
          <a:xfrm>
            <a:off x="5258450" y="1332650"/>
            <a:ext cx="3046800" cy="528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52" name="Google Shape;452;p35"/>
          <p:cNvSpPr txBox="1"/>
          <p:nvPr>
            <p:ph idx="7" type="body"/>
          </p:nvPr>
        </p:nvSpPr>
        <p:spPr>
          <a:xfrm>
            <a:off x="4717850" y="1147900"/>
            <a:ext cx="540600" cy="528300"/>
          </a:xfrm>
          <a:prstGeom prst="rect">
            <a:avLst/>
          </a:prstGeom>
        </p:spPr>
        <p:txBody>
          <a:bodyPr anchorCtr="0" anchor="t" bIns="91425" lIns="91425" spcFirstLastPara="1" rIns="91425" wrap="square" tIns="91425">
            <a:normAutofit/>
          </a:bodyPr>
          <a:lstStyle>
            <a:lvl1pPr indent="-342900" lvl="0" marL="457200" rtl="0">
              <a:lnSpc>
                <a:spcPct val="100000"/>
              </a:lnSpc>
              <a:spcBef>
                <a:spcPts val="0"/>
              </a:spcBef>
              <a:spcAft>
                <a:spcPts val="0"/>
              </a:spcAft>
              <a:buClr>
                <a:srgbClr val="049755"/>
              </a:buClr>
              <a:buSzPts val="1800"/>
              <a:buChar char="●"/>
              <a:defRPr b="1" sz="1800">
                <a:solidFill>
                  <a:srgbClr val="049755"/>
                </a:solidFill>
              </a:defRPr>
            </a:lvl1pPr>
            <a:lvl2pPr indent="-342900" lvl="1" marL="914400" rtl="0">
              <a:lnSpc>
                <a:spcPct val="100000"/>
              </a:lnSpc>
              <a:spcBef>
                <a:spcPts val="0"/>
              </a:spcBef>
              <a:spcAft>
                <a:spcPts val="0"/>
              </a:spcAft>
              <a:buClr>
                <a:srgbClr val="049755"/>
              </a:buClr>
              <a:buSzPts val="1800"/>
              <a:buChar char="○"/>
              <a:defRPr b="1" sz="1800">
                <a:solidFill>
                  <a:srgbClr val="049755"/>
                </a:solidFill>
              </a:defRPr>
            </a:lvl2pPr>
            <a:lvl3pPr indent="-342900" lvl="2" marL="1371600" rtl="0">
              <a:lnSpc>
                <a:spcPct val="100000"/>
              </a:lnSpc>
              <a:spcBef>
                <a:spcPts val="0"/>
              </a:spcBef>
              <a:spcAft>
                <a:spcPts val="0"/>
              </a:spcAft>
              <a:buClr>
                <a:srgbClr val="049755"/>
              </a:buClr>
              <a:buSzPts val="1800"/>
              <a:buChar char="■"/>
              <a:defRPr b="1" sz="1800">
                <a:solidFill>
                  <a:srgbClr val="049755"/>
                </a:solidFill>
              </a:defRPr>
            </a:lvl3pPr>
            <a:lvl4pPr indent="-342900" lvl="3" marL="1828800" rtl="0">
              <a:lnSpc>
                <a:spcPct val="100000"/>
              </a:lnSpc>
              <a:spcBef>
                <a:spcPts val="0"/>
              </a:spcBef>
              <a:spcAft>
                <a:spcPts val="0"/>
              </a:spcAft>
              <a:buClr>
                <a:srgbClr val="049755"/>
              </a:buClr>
              <a:buSzPts val="1800"/>
              <a:buChar char="●"/>
              <a:defRPr b="1" sz="1800">
                <a:solidFill>
                  <a:srgbClr val="049755"/>
                </a:solidFill>
              </a:defRPr>
            </a:lvl4pPr>
            <a:lvl5pPr indent="-342900" lvl="4" marL="2286000" rtl="0">
              <a:lnSpc>
                <a:spcPct val="100000"/>
              </a:lnSpc>
              <a:spcBef>
                <a:spcPts val="0"/>
              </a:spcBef>
              <a:spcAft>
                <a:spcPts val="0"/>
              </a:spcAft>
              <a:buClr>
                <a:srgbClr val="049755"/>
              </a:buClr>
              <a:buSzPts val="1800"/>
              <a:buChar char="○"/>
              <a:defRPr b="1" sz="1800">
                <a:solidFill>
                  <a:srgbClr val="049755"/>
                </a:solidFill>
              </a:defRPr>
            </a:lvl5pPr>
            <a:lvl6pPr indent="-342900" lvl="5" marL="2743200" rtl="0">
              <a:lnSpc>
                <a:spcPct val="100000"/>
              </a:lnSpc>
              <a:spcBef>
                <a:spcPts val="0"/>
              </a:spcBef>
              <a:spcAft>
                <a:spcPts val="0"/>
              </a:spcAft>
              <a:buClr>
                <a:srgbClr val="049755"/>
              </a:buClr>
              <a:buSzPts val="1800"/>
              <a:buChar char="■"/>
              <a:defRPr b="1" sz="1800">
                <a:solidFill>
                  <a:srgbClr val="049755"/>
                </a:solidFill>
              </a:defRPr>
            </a:lvl6pPr>
            <a:lvl7pPr indent="-342900" lvl="6" marL="3200400" rtl="0">
              <a:lnSpc>
                <a:spcPct val="100000"/>
              </a:lnSpc>
              <a:spcBef>
                <a:spcPts val="0"/>
              </a:spcBef>
              <a:spcAft>
                <a:spcPts val="0"/>
              </a:spcAft>
              <a:buClr>
                <a:srgbClr val="049755"/>
              </a:buClr>
              <a:buSzPts val="1800"/>
              <a:buChar char="●"/>
              <a:defRPr b="1" sz="1800">
                <a:solidFill>
                  <a:srgbClr val="049755"/>
                </a:solidFill>
              </a:defRPr>
            </a:lvl7pPr>
            <a:lvl8pPr indent="-342900" lvl="7" marL="3657600" rtl="0">
              <a:lnSpc>
                <a:spcPct val="100000"/>
              </a:lnSpc>
              <a:spcBef>
                <a:spcPts val="0"/>
              </a:spcBef>
              <a:spcAft>
                <a:spcPts val="0"/>
              </a:spcAft>
              <a:buClr>
                <a:srgbClr val="049755"/>
              </a:buClr>
              <a:buSzPts val="1800"/>
              <a:buChar char="○"/>
              <a:defRPr b="1" sz="1800">
                <a:solidFill>
                  <a:srgbClr val="049755"/>
                </a:solidFill>
              </a:defRPr>
            </a:lvl8pPr>
            <a:lvl9pPr indent="-342900" lvl="8" marL="4114800" rtl="0">
              <a:lnSpc>
                <a:spcPct val="100000"/>
              </a:lnSpc>
              <a:spcBef>
                <a:spcPts val="0"/>
              </a:spcBef>
              <a:spcAft>
                <a:spcPts val="0"/>
              </a:spcAft>
              <a:buClr>
                <a:srgbClr val="049755"/>
              </a:buClr>
              <a:buSzPts val="1800"/>
              <a:buChar char="■"/>
              <a:defRPr b="1" sz="1800">
                <a:solidFill>
                  <a:srgbClr val="049755"/>
                </a:solidFill>
              </a:defRPr>
            </a:lvl9pPr>
          </a:lstStyle>
          <a:p/>
        </p:txBody>
      </p:sp>
      <p:sp>
        <p:nvSpPr>
          <p:cNvPr id="453" name="Google Shape;453;p35"/>
          <p:cNvSpPr txBox="1"/>
          <p:nvPr>
            <p:ph idx="8" type="body"/>
          </p:nvPr>
        </p:nvSpPr>
        <p:spPr>
          <a:xfrm>
            <a:off x="5258450" y="2085050"/>
            <a:ext cx="3046800" cy="317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b="1" sz="800"/>
            </a:lvl1pPr>
            <a:lvl2pPr indent="-279400" lvl="1" marL="914400" rtl="0">
              <a:lnSpc>
                <a:spcPct val="130000"/>
              </a:lnSpc>
              <a:spcBef>
                <a:spcPts val="0"/>
              </a:spcBef>
              <a:spcAft>
                <a:spcPts val="0"/>
              </a:spcAft>
              <a:buSzPts val="800"/>
              <a:buChar char="○"/>
              <a:defRPr b="1" sz="800"/>
            </a:lvl2pPr>
            <a:lvl3pPr indent="-279400" lvl="2" marL="1371600" rtl="0">
              <a:lnSpc>
                <a:spcPct val="130000"/>
              </a:lnSpc>
              <a:spcBef>
                <a:spcPts val="0"/>
              </a:spcBef>
              <a:spcAft>
                <a:spcPts val="0"/>
              </a:spcAft>
              <a:buSzPts val="800"/>
              <a:buChar char="■"/>
              <a:defRPr b="1" sz="800"/>
            </a:lvl3pPr>
            <a:lvl4pPr indent="-279400" lvl="3" marL="1828800" rtl="0">
              <a:lnSpc>
                <a:spcPct val="130000"/>
              </a:lnSpc>
              <a:spcBef>
                <a:spcPts val="0"/>
              </a:spcBef>
              <a:spcAft>
                <a:spcPts val="0"/>
              </a:spcAft>
              <a:buSzPts val="800"/>
              <a:buChar char="●"/>
              <a:defRPr b="1" sz="800"/>
            </a:lvl4pPr>
            <a:lvl5pPr indent="-279400" lvl="4" marL="2286000" rtl="0">
              <a:lnSpc>
                <a:spcPct val="130000"/>
              </a:lnSpc>
              <a:spcBef>
                <a:spcPts val="0"/>
              </a:spcBef>
              <a:spcAft>
                <a:spcPts val="0"/>
              </a:spcAft>
              <a:buSzPts val="800"/>
              <a:buChar char="○"/>
              <a:defRPr b="1" sz="800"/>
            </a:lvl5pPr>
            <a:lvl6pPr indent="-279400" lvl="5" marL="2743200" rtl="0">
              <a:lnSpc>
                <a:spcPct val="130000"/>
              </a:lnSpc>
              <a:spcBef>
                <a:spcPts val="0"/>
              </a:spcBef>
              <a:spcAft>
                <a:spcPts val="0"/>
              </a:spcAft>
              <a:buSzPts val="800"/>
              <a:buChar char="■"/>
              <a:defRPr b="1" sz="800"/>
            </a:lvl6pPr>
            <a:lvl7pPr indent="-279400" lvl="6" marL="3200400" rtl="0">
              <a:lnSpc>
                <a:spcPct val="130000"/>
              </a:lnSpc>
              <a:spcBef>
                <a:spcPts val="0"/>
              </a:spcBef>
              <a:spcAft>
                <a:spcPts val="0"/>
              </a:spcAft>
              <a:buSzPts val="800"/>
              <a:buChar char="●"/>
              <a:defRPr b="1" sz="800"/>
            </a:lvl7pPr>
            <a:lvl8pPr indent="-279400" lvl="7" marL="3657600" rtl="0">
              <a:lnSpc>
                <a:spcPct val="130000"/>
              </a:lnSpc>
              <a:spcBef>
                <a:spcPts val="0"/>
              </a:spcBef>
              <a:spcAft>
                <a:spcPts val="0"/>
              </a:spcAft>
              <a:buSzPts val="800"/>
              <a:buChar char="○"/>
              <a:defRPr b="1" sz="800"/>
            </a:lvl8pPr>
            <a:lvl9pPr indent="-279400" lvl="8" marL="4114800" rtl="0">
              <a:lnSpc>
                <a:spcPct val="130000"/>
              </a:lnSpc>
              <a:spcBef>
                <a:spcPts val="0"/>
              </a:spcBef>
              <a:spcAft>
                <a:spcPts val="0"/>
              </a:spcAft>
              <a:buSzPts val="800"/>
              <a:buChar char="■"/>
              <a:defRPr b="1" sz="800"/>
            </a:lvl9pPr>
          </a:lstStyle>
          <a:p/>
        </p:txBody>
      </p:sp>
      <p:sp>
        <p:nvSpPr>
          <p:cNvPr id="454" name="Google Shape;454;p35"/>
          <p:cNvSpPr txBox="1"/>
          <p:nvPr>
            <p:ph idx="9" type="body"/>
          </p:nvPr>
        </p:nvSpPr>
        <p:spPr>
          <a:xfrm>
            <a:off x="5258450" y="2269025"/>
            <a:ext cx="3046800" cy="528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55" name="Google Shape;455;p35"/>
          <p:cNvSpPr txBox="1"/>
          <p:nvPr>
            <p:ph idx="13" type="body"/>
          </p:nvPr>
        </p:nvSpPr>
        <p:spPr>
          <a:xfrm>
            <a:off x="4717850" y="2084275"/>
            <a:ext cx="540600" cy="528300"/>
          </a:xfrm>
          <a:prstGeom prst="rect">
            <a:avLst/>
          </a:prstGeom>
        </p:spPr>
        <p:txBody>
          <a:bodyPr anchorCtr="0" anchor="t" bIns="91425" lIns="91425" spcFirstLastPara="1" rIns="91425" wrap="square" tIns="91425">
            <a:normAutofit/>
          </a:bodyPr>
          <a:lstStyle>
            <a:lvl1pPr indent="-342900" lvl="0" marL="457200" rtl="0">
              <a:lnSpc>
                <a:spcPct val="100000"/>
              </a:lnSpc>
              <a:spcBef>
                <a:spcPts val="0"/>
              </a:spcBef>
              <a:spcAft>
                <a:spcPts val="0"/>
              </a:spcAft>
              <a:buClr>
                <a:srgbClr val="049755"/>
              </a:buClr>
              <a:buSzPts val="1800"/>
              <a:buChar char="●"/>
              <a:defRPr b="1" sz="1800">
                <a:solidFill>
                  <a:srgbClr val="049755"/>
                </a:solidFill>
              </a:defRPr>
            </a:lvl1pPr>
            <a:lvl2pPr indent="-342900" lvl="1" marL="914400" rtl="0">
              <a:lnSpc>
                <a:spcPct val="100000"/>
              </a:lnSpc>
              <a:spcBef>
                <a:spcPts val="0"/>
              </a:spcBef>
              <a:spcAft>
                <a:spcPts val="0"/>
              </a:spcAft>
              <a:buClr>
                <a:srgbClr val="049755"/>
              </a:buClr>
              <a:buSzPts val="1800"/>
              <a:buChar char="○"/>
              <a:defRPr b="1" sz="1800">
                <a:solidFill>
                  <a:srgbClr val="049755"/>
                </a:solidFill>
              </a:defRPr>
            </a:lvl2pPr>
            <a:lvl3pPr indent="-342900" lvl="2" marL="1371600" rtl="0">
              <a:lnSpc>
                <a:spcPct val="100000"/>
              </a:lnSpc>
              <a:spcBef>
                <a:spcPts val="0"/>
              </a:spcBef>
              <a:spcAft>
                <a:spcPts val="0"/>
              </a:spcAft>
              <a:buClr>
                <a:srgbClr val="049755"/>
              </a:buClr>
              <a:buSzPts val="1800"/>
              <a:buChar char="■"/>
              <a:defRPr b="1" sz="1800">
                <a:solidFill>
                  <a:srgbClr val="049755"/>
                </a:solidFill>
              </a:defRPr>
            </a:lvl3pPr>
            <a:lvl4pPr indent="-342900" lvl="3" marL="1828800" rtl="0">
              <a:lnSpc>
                <a:spcPct val="100000"/>
              </a:lnSpc>
              <a:spcBef>
                <a:spcPts val="0"/>
              </a:spcBef>
              <a:spcAft>
                <a:spcPts val="0"/>
              </a:spcAft>
              <a:buClr>
                <a:srgbClr val="049755"/>
              </a:buClr>
              <a:buSzPts val="1800"/>
              <a:buChar char="●"/>
              <a:defRPr b="1" sz="1800">
                <a:solidFill>
                  <a:srgbClr val="049755"/>
                </a:solidFill>
              </a:defRPr>
            </a:lvl4pPr>
            <a:lvl5pPr indent="-342900" lvl="4" marL="2286000" rtl="0">
              <a:lnSpc>
                <a:spcPct val="100000"/>
              </a:lnSpc>
              <a:spcBef>
                <a:spcPts val="0"/>
              </a:spcBef>
              <a:spcAft>
                <a:spcPts val="0"/>
              </a:spcAft>
              <a:buClr>
                <a:srgbClr val="049755"/>
              </a:buClr>
              <a:buSzPts val="1800"/>
              <a:buChar char="○"/>
              <a:defRPr b="1" sz="1800">
                <a:solidFill>
                  <a:srgbClr val="049755"/>
                </a:solidFill>
              </a:defRPr>
            </a:lvl5pPr>
            <a:lvl6pPr indent="-342900" lvl="5" marL="2743200" rtl="0">
              <a:lnSpc>
                <a:spcPct val="100000"/>
              </a:lnSpc>
              <a:spcBef>
                <a:spcPts val="0"/>
              </a:spcBef>
              <a:spcAft>
                <a:spcPts val="0"/>
              </a:spcAft>
              <a:buClr>
                <a:srgbClr val="049755"/>
              </a:buClr>
              <a:buSzPts val="1800"/>
              <a:buChar char="■"/>
              <a:defRPr b="1" sz="1800">
                <a:solidFill>
                  <a:srgbClr val="049755"/>
                </a:solidFill>
              </a:defRPr>
            </a:lvl6pPr>
            <a:lvl7pPr indent="-342900" lvl="6" marL="3200400" rtl="0">
              <a:lnSpc>
                <a:spcPct val="100000"/>
              </a:lnSpc>
              <a:spcBef>
                <a:spcPts val="0"/>
              </a:spcBef>
              <a:spcAft>
                <a:spcPts val="0"/>
              </a:spcAft>
              <a:buClr>
                <a:srgbClr val="049755"/>
              </a:buClr>
              <a:buSzPts val="1800"/>
              <a:buChar char="●"/>
              <a:defRPr b="1" sz="1800">
                <a:solidFill>
                  <a:srgbClr val="049755"/>
                </a:solidFill>
              </a:defRPr>
            </a:lvl7pPr>
            <a:lvl8pPr indent="-342900" lvl="7" marL="3657600" rtl="0">
              <a:lnSpc>
                <a:spcPct val="100000"/>
              </a:lnSpc>
              <a:spcBef>
                <a:spcPts val="0"/>
              </a:spcBef>
              <a:spcAft>
                <a:spcPts val="0"/>
              </a:spcAft>
              <a:buClr>
                <a:srgbClr val="049755"/>
              </a:buClr>
              <a:buSzPts val="1800"/>
              <a:buChar char="○"/>
              <a:defRPr b="1" sz="1800">
                <a:solidFill>
                  <a:srgbClr val="049755"/>
                </a:solidFill>
              </a:defRPr>
            </a:lvl8pPr>
            <a:lvl9pPr indent="-342900" lvl="8" marL="4114800" rtl="0">
              <a:lnSpc>
                <a:spcPct val="100000"/>
              </a:lnSpc>
              <a:spcBef>
                <a:spcPts val="0"/>
              </a:spcBef>
              <a:spcAft>
                <a:spcPts val="0"/>
              </a:spcAft>
              <a:buClr>
                <a:srgbClr val="049755"/>
              </a:buClr>
              <a:buSzPts val="1800"/>
              <a:buChar char="■"/>
              <a:defRPr b="1" sz="1800">
                <a:solidFill>
                  <a:srgbClr val="049755"/>
                </a:solidFill>
              </a:defRPr>
            </a:lvl9pPr>
          </a:lstStyle>
          <a:p/>
        </p:txBody>
      </p:sp>
      <p:sp>
        <p:nvSpPr>
          <p:cNvPr id="456" name="Google Shape;456;p35"/>
          <p:cNvSpPr txBox="1"/>
          <p:nvPr>
            <p:ph idx="14" type="body"/>
          </p:nvPr>
        </p:nvSpPr>
        <p:spPr>
          <a:xfrm>
            <a:off x="5258450" y="3021425"/>
            <a:ext cx="3046800" cy="317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b="1" sz="800"/>
            </a:lvl1pPr>
            <a:lvl2pPr indent="-279400" lvl="1" marL="914400" rtl="0">
              <a:lnSpc>
                <a:spcPct val="130000"/>
              </a:lnSpc>
              <a:spcBef>
                <a:spcPts val="0"/>
              </a:spcBef>
              <a:spcAft>
                <a:spcPts val="0"/>
              </a:spcAft>
              <a:buSzPts val="800"/>
              <a:buChar char="○"/>
              <a:defRPr b="1" sz="800"/>
            </a:lvl2pPr>
            <a:lvl3pPr indent="-279400" lvl="2" marL="1371600" rtl="0">
              <a:lnSpc>
                <a:spcPct val="130000"/>
              </a:lnSpc>
              <a:spcBef>
                <a:spcPts val="0"/>
              </a:spcBef>
              <a:spcAft>
                <a:spcPts val="0"/>
              </a:spcAft>
              <a:buSzPts val="800"/>
              <a:buChar char="■"/>
              <a:defRPr b="1" sz="800"/>
            </a:lvl3pPr>
            <a:lvl4pPr indent="-279400" lvl="3" marL="1828800" rtl="0">
              <a:lnSpc>
                <a:spcPct val="130000"/>
              </a:lnSpc>
              <a:spcBef>
                <a:spcPts val="0"/>
              </a:spcBef>
              <a:spcAft>
                <a:spcPts val="0"/>
              </a:spcAft>
              <a:buSzPts val="800"/>
              <a:buChar char="●"/>
              <a:defRPr b="1" sz="800"/>
            </a:lvl4pPr>
            <a:lvl5pPr indent="-279400" lvl="4" marL="2286000" rtl="0">
              <a:lnSpc>
                <a:spcPct val="130000"/>
              </a:lnSpc>
              <a:spcBef>
                <a:spcPts val="0"/>
              </a:spcBef>
              <a:spcAft>
                <a:spcPts val="0"/>
              </a:spcAft>
              <a:buSzPts val="800"/>
              <a:buChar char="○"/>
              <a:defRPr b="1" sz="800"/>
            </a:lvl5pPr>
            <a:lvl6pPr indent="-279400" lvl="5" marL="2743200" rtl="0">
              <a:lnSpc>
                <a:spcPct val="130000"/>
              </a:lnSpc>
              <a:spcBef>
                <a:spcPts val="0"/>
              </a:spcBef>
              <a:spcAft>
                <a:spcPts val="0"/>
              </a:spcAft>
              <a:buSzPts val="800"/>
              <a:buChar char="■"/>
              <a:defRPr b="1" sz="800"/>
            </a:lvl6pPr>
            <a:lvl7pPr indent="-279400" lvl="6" marL="3200400" rtl="0">
              <a:lnSpc>
                <a:spcPct val="130000"/>
              </a:lnSpc>
              <a:spcBef>
                <a:spcPts val="0"/>
              </a:spcBef>
              <a:spcAft>
                <a:spcPts val="0"/>
              </a:spcAft>
              <a:buSzPts val="800"/>
              <a:buChar char="●"/>
              <a:defRPr b="1" sz="800"/>
            </a:lvl7pPr>
            <a:lvl8pPr indent="-279400" lvl="7" marL="3657600" rtl="0">
              <a:lnSpc>
                <a:spcPct val="130000"/>
              </a:lnSpc>
              <a:spcBef>
                <a:spcPts val="0"/>
              </a:spcBef>
              <a:spcAft>
                <a:spcPts val="0"/>
              </a:spcAft>
              <a:buSzPts val="800"/>
              <a:buChar char="○"/>
              <a:defRPr b="1" sz="800"/>
            </a:lvl8pPr>
            <a:lvl9pPr indent="-279400" lvl="8" marL="4114800" rtl="0">
              <a:lnSpc>
                <a:spcPct val="130000"/>
              </a:lnSpc>
              <a:spcBef>
                <a:spcPts val="0"/>
              </a:spcBef>
              <a:spcAft>
                <a:spcPts val="0"/>
              </a:spcAft>
              <a:buSzPts val="800"/>
              <a:buChar char="■"/>
              <a:defRPr b="1" sz="800"/>
            </a:lvl9pPr>
          </a:lstStyle>
          <a:p/>
        </p:txBody>
      </p:sp>
      <p:sp>
        <p:nvSpPr>
          <p:cNvPr id="457" name="Google Shape;457;p35"/>
          <p:cNvSpPr txBox="1"/>
          <p:nvPr>
            <p:ph idx="15" type="body"/>
          </p:nvPr>
        </p:nvSpPr>
        <p:spPr>
          <a:xfrm>
            <a:off x="5258450" y="3205400"/>
            <a:ext cx="3046800" cy="528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58" name="Google Shape;458;p35"/>
          <p:cNvSpPr txBox="1"/>
          <p:nvPr>
            <p:ph idx="16" type="body"/>
          </p:nvPr>
        </p:nvSpPr>
        <p:spPr>
          <a:xfrm>
            <a:off x="4717850" y="3020650"/>
            <a:ext cx="540600" cy="528300"/>
          </a:xfrm>
          <a:prstGeom prst="rect">
            <a:avLst/>
          </a:prstGeom>
        </p:spPr>
        <p:txBody>
          <a:bodyPr anchorCtr="0" anchor="t" bIns="91425" lIns="91425" spcFirstLastPara="1" rIns="91425" wrap="square" tIns="91425">
            <a:normAutofit/>
          </a:bodyPr>
          <a:lstStyle>
            <a:lvl1pPr indent="-342900" lvl="0" marL="457200" rtl="0">
              <a:lnSpc>
                <a:spcPct val="100000"/>
              </a:lnSpc>
              <a:spcBef>
                <a:spcPts val="0"/>
              </a:spcBef>
              <a:spcAft>
                <a:spcPts val="0"/>
              </a:spcAft>
              <a:buClr>
                <a:srgbClr val="049755"/>
              </a:buClr>
              <a:buSzPts val="1800"/>
              <a:buChar char="●"/>
              <a:defRPr b="1" sz="1800">
                <a:solidFill>
                  <a:srgbClr val="049755"/>
                </a:solidFill>
              </a:defRPr>
            </a:lvl1pPr>
            <a:lvl2pPr indent="-342900" lvl="1" marL="914400" rtl="0">
              <a:lnSpc>
                <a:spcPct val="100000"/>
              </a:lnSpc>
              <a:spcBef>
                <a:spcPts val="0"/>
              </a:spcBef>
              <a:spcAft>
                <a:spcPts val="0"/>
              </a:spcAft>
              <a:buClr>
                <a:srgbClr val="049755"/>
              </a:buClr>
              <a:buSzPts val="1800"/>
              <a:buChar char="○"/>
              <a:defRPr b="1" sz="1800">
                <a:solidFill>
                  <a:srgbClr val="049755"/>
                </a:solidFill>
              </a:defRPr>
            </a:lvl2pPr>
            <a:lvl3pPr indent="-342900" lvl="2" marL="1371600" rtl="0">
              <a:lnSpc>
                <a:spcPct val="100000"/>
              </a:lnSpc>
              <a:spcBef>
                <a:spcPts val="0"/>
              </a:spcBef>
              <a:spcAft>
                <a:spcPts val="0"/>
              </a:spcAft>
              <a:buClr>
                <a:srgbClr val="049755"/>
              </a:buClr>
              <a:buSzPts val="1800"/>
              <a:buChar char="■"/>
              <a:defRPr b="1" sz="1800">
                <a:solidFill>
                  <a:srgbClr val="049755"/>
                </a:solidFill>
              </a:defRPr>
            </a:lvl3pPr>
            <a:lvl4pPr indent="-342900" lvl="3" marL="1828800" rtl="0">
              <a:lnSpc>
                <a:spcPct val="100000"/>
              </a:lnSpc>
              <a:spcBef>
                <a:spcPts val="0"/>
              </a:spcBef>
              <a:spcAft>
                <a:spcPts val="0"/>
              </a:spcAft>
              <a:buClr>
                <a:srgbClr val="049755"/>
              </a:buClr>
              <a:buSzPts val="1800"/>
              <a:buChar char="●"/>
              <a:defRPr b="1" sz="1800">
                <a:solidFill>
                  <a:srgbClr val="049755"/>
                </a:solidFill>
              </a:defRPr>
            </a:lvl4pPr>
            <a:lvl5pPr indent="-342900" lvl="4" marL="2286000" rtl="0">
              <a:lnSpc>
                <a:spcPct val="100000"/>
              </a:lnSpc>
              <a:spcBef>
                <a:spcPts val="0"/>
              </a:spcBef>
              <a:spcAft>
                <a:spcPts val="0"/>
              </a:spcAft>
              <a:buClr>
                <a:srgbClr val="049755"/>
              </a:buClr>
              <a:buSzPts val="1800"/>
              <a:buChar char="○"/>
              <a:defRPr b="1" sz="1800">
                <a:solidFill>
                  <a:srgbClr val="049755"/>
                </a:solidFill>
              </a:defRPr>
            </a:lvl5pPr>
            <a:lvl6pPr indent="-342900" lvl="5" marL="2743200" rtl="0">
              <a:lnSpc>
                <a:spcPct val="100000"/>
              </a:lnSpc>
              <a:spcBef>
                <a:spcPts val="0"/>
              </a:spcBef>
              <a:spcAft>
                <a:spcPts val="0"/>
              </a:spcAft>
              <a:buClr>
                <a:srgbClr val="049755"/>
              </a:buClr>
              <a:buSzPts val="1800"/>
              <a:buChar char="■"/>
              <a:defRPr b="1" sz="1800">
                <a:solidFill>
                  <a:srgbClr val="049755"/>
                </a:solidFill>
              </a:defRPr>
            </a:lvl6pPr>
            <a:lvl7pPr indent="-342900" lvl="6" marL="3200400" rtl="0">
              <a:lnSpc>
                <a:spcPct val="100000"/>
              </a:lnSpc>
              <a:spcBef>
                <a:spcPts val="0"/>
              </a:spcBef>
              <a:spcAft>
                <a:spcPts val="0"/>
              </a:spcAft>
              <a:buClr>
                <a:srgbClr val="049755"/>
              </a:buClr>
              <a:buSzPts val="1800"/>
              <a:buChar char="●"/>
              <a:defRPr b="1" sz="1800">
                <a:solidFill>
                  <a:srgbClr val="049755"/>
                </a:solidFill>
              </a:defRPr>
            </a:lvl7pPr>
            <a:lvl8pPr indent="-342900" lvl="7" marL="3657600" rtl="0">
              <a:lnSpc>
                <a:spcPct val="100000"/>
              </a:lnSpc>
              <a:spcBef>
                <a:spcPts val="0"/>
              </a:spcBef>
              <a:spcAft>
                <a:spcPts val="0"/>
              </a:spcAft>
              <a:buClr>
                <a:srgbClr val="049755"/>
              </a:buClr>
              <a:buSzPts val="1800"/>
              <a:buChar char="○"/>
              <a:defRPr b="1" sz="1800">
                <a:solidFill>
                  <a:srgbClr val="049755"/>
                </a:solidFill>
              </a:defRPr>
            </a:lvl8pPr>
            <a:lvl9pPr indent="-342900" lvl="8" marL="4114800" rtl="0">
              <a:lnSpc>
                <a:spcPct val="100000"/>
              </a:lnSpc>
              <a:spcBef>
                <a:spcPts val="0"/>
              </a:spcBef>
              <a:spcAft>
                <a:spcPts val="0"/>
              </a:spcAft>
              <a:buClr>
                <a:srgbClr val="049755"/>
              </a:buClr>
              <a:buSzPts val="1800"/>
              <a:buChar char="■"/>
              <a:defRPr b="1" sz="1800">
                <a:solidFill>
                  <a:srgbClr val="049755"/>
                </a:solidFill>
              </a:defRPr>
            </a:lvl9pPr>
          </a:lstStyle>
          <a:p/>
        </p:txBody>
      </p:sp>
      <p:sp>
        <p:nvSpPr>
          <p:cNvPr id="459" name="Google Shape;459;p35"/>
          <p:cNvSpPr txBox="1"/>
          <p:nvPr>
            <p:ph idx="17" type="body"/>
          </p:nvPr>
        </p:nvSpPr>
        <p:spPr>
          <a:xfrm>
            <a:off x="5258450" y="3957800"/>
            <a:ext cx="3046800" cy="317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b="1" sz="800"/>
            </a:lvl1pPr>
            <a:lvl2pPr indent="-279400" lvl="1" marL="914400" rtl="0">
              <a:lnSpc>
                <a:spcPct val="130000"/>
              </a:lnSpc>
              <a:spcBef>
                <a:spcPts val="0"/>
              </a:spcBef>
              <a:spcAft>
                <a:spcPts val="0"/>
              </a:spcAft>
              <a:buSzPts val="800"/>
              <a:buChar char="○"/>
              <a:defRPr b="1" sz="800"/>
            </a:lvl2pPr>
            <a:lvl3pPr indent="-279400" lvl="2" marL="1371600" rtl="0">
              <a:lnSpc>
                <a:spcPct val="130000"/>
              </a:lnSpc>
              <a:spcBef>
                <a:spcPts val="0"/>
              </a:spcBef>
              <a:spcAft>
                <a:spcPts val="0"/>
              </a:spcAft>
              <a:buSzPts val="800"/>
              <a:buChar char="■"/>
              <a:defRPr b="1" sz="800"/>
            </a:lvl3pPr>
            <a:lvl4pPr indent="-279400" lvl="3" marL="1828800" rtl="0">
              <a:lnSpc>
                <a:spcPct val="130000"/>
              </a:lnSpc>
              <a:spcBef>
                <a:spcPts val="0"/>
              </a:spcBef>
              <a:spcAft>
                <a:spcPts val="0"/>
              </a:spcAft>
              <a:buSzPts val="800"/>
              <a:buChar char="●"/>
              <a:defRPr b="1" sz="800"/>
            </a:lvl4pPr>
            <a:lvl5pPr indent="-279400" lvl="4" marL="2286000" rtl="0">
              <a:lnSpc>
                <a:spcPct val="130000"/>
              </a:lnSpc>
              <a:spcBef>
                <a:spcPts val="0"/>
              </a:spcBef>
              <a:spcAft>
                <a:spcPts val="0"/>
              </a:spcAft>
              <a:buSzPts val="800"/>
              <a:buChar char="○"/>
              <a:defRPr b="1" sz="800"/>
            </a:lvl5pPr>
            <a:lvl6pPr indent="-279400" lvl="5" marL="2743200" rtl="0">
              <a:lnSpc>
                <a:spcPct val="130000"/>
              </a:lnSpc>
              <a:spcBef>
                <a:spcPts val="0"/>
              </a:spcBef>
              <a:spcAft>
                <a:spcPts val="0"/>
              </a:spcAft>
              <a:buSzPts val="800"/>
              <a:buChar char="■"/>
              <a:defRPr b="1" sz="800"/>
            </a:lvl6pPr>
            <a:lvl7pPr indent="-279400" lvl="6" marL="3200400" rtl="0">
              <a:lnSpc>
                <a:spcPct val="130000"/>
              </a:lnSpc>
              <a:spcBef>
                <a:spcPts val="0"/>
              </a:spcBef>
              <a:spcAft>
                <a:spcPts val="0"/>
              </a:spcAft>
              <a:buSzPts val="800"/>
              <a:buChar char="●"/>
              <a:defRPr b="1" sz="800"/>
            </a:lvl7pPr>
            <a:lvl8pPr indent="-279400" lvl="7" marL="3657600" rtl="0">
              <a:lnSpc>
                <a:spcPct val="130000"/>
              </a:lnSpc>
              <a:spcBef>
                <a:spcPts val="0"/>
              </a:spcBef>
              <a:spcAft>
                <a:spcPts val="0"/>
              </a:spcAft>
              <a:buSzPts val="800"/>
              <a:buChar char="○"/>
              <a:defRPr b="1" sz="800"/>
            </a:lvl8pPr>
            <a:lvl9pPr indent="-279400" lvl="8" marL="4114800" rtl="0">
              <a:lnSpc>
                <a:spcPct val="130000"/>
              </a:lnSpc>
              <a:spcBef>
                <a:spcPts val="0"/>
              </a:spcBef>
              <a:spcAft>
                <a:spcPts val="0"/>
              </a:spcAft>
              <a:buSzPts val="800"/>
              <a:buChar char="■"/>
              <a:defRPr b="1" sz="800"/>
            </a:lvl9pPr>
          </a:lstStyle>
          <a:p/>
        </p:txBody>
      </p:sp>
      <p:sp>
        <p:nvSpPr>
          <p:cNvPr id="460" name="Google Shape;460;p35"/>
          <p:cNvSpPr txBox="1"/>
          <p:nvPr>
            <p:ph idx="18" type="body"/>
          </p:nvPr>
        </p:nvSpPr>
        <p:spPr>
          <a:xfrm>
            <a:off x="5258450" y="4141775"/>
            <a:ext cx="3046800" cy="528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461" name="Google Shape;461;p35"/>
          <p:cNvSpPr txBox="1"/>
          <p:nvPr>
            <p:ph idx="19" type="body"/>
          </p:nvPr>
        </p:nvSpPr>
        <p:spPr>
          <a:xfrm>
            <a:off x="4717850" y="3957025"/>
            <a:ext cx="540600" cy="528300"/>
          </a:xfrm>
          <a:prstGeom prst="rect">
            <a:avLst/>
          </a:prstGeom>
        </p:spPr>
        <p:txBody>
          <a:bodyPr anchorCtr="0" anchor="t" bIns="91425" lIns="91425" spcFirstLastPara="1" rIns="91425" wrap="square" tIns="91425">
            <a:normAutofit/>
          </a:bodyPr>
          <a:lstStyle>
            <a:lvl1pPr indent="-342900" lvl="0" marL="457200" rtl="0">
              <a:lnSpc>
                <a:spcPct val="100000"/>
              </a:lnSpc>
              <a:spcBef>
                <a:spcPts val="0"/>
              </a:spcBef>
              <a:spcAft>
                <a:spcPts val="0"/>
              </a:spcAft>
              <a:buClr>
                <a:srgbClr val="049755"/>
              </a:buClr>
              <a:buSzPts val="1800"/>
              <a:buChar char="●"/>
              <a:defRPr b="1" sz="1800">
                <a:solidFill>
                  <a:srgbClr val="049755"/>
                </a:solidFill>
              </a:defRPr>
            </a:lvl1pPr>
            <a:lvl2pPr indent="-342900" lvl="1" marL="914400" rtl="0">
              <a:lnSpc>
                <a:spcPct val="100000"/>
              </a:lnSpc>
              <a:spcBef>
                <a:spcPts val="0"/>
              </a:spcBef>
              <a:spcAft>
                <a:spcPts val="0"/>
              </a:spcAft>
              <a:buClr>
                <a:srgbClr val="049755"/>
              </a:buClr>
              <a:buSzPts val="1800"/>
              <a:buChar char="○"/>
              <a:defRPr b="1" sz="1800">
                <a:solidFill>
                  <a:srgbClr val="049755"/>
                </a:solidFill>
              </a:defRPr>
            </a:lvl2pPr>
            <a:lvl3pPr indent="-342900" lvl="2" marL="1371600" rtl="0">
              <a:lnSpc>
                <a:spcPct val="100000"/>
              </a:lnSpc>
              <a:spcBef>
                <a:spcPts val="0"/>
              </a:spcBef>
              <a:spcAft>
                <a:spcPts val="0"/>
              </a:spcAft>
              <a:buClr>
                <a:srgbClr val="049755"/>
              </a:buClr>
              <a:buSzPts val="1800"/>
              <a:buChar char="■"/>
              <a:defRPr b="1" sz="1800">
                <a:solidFill>
                  <a:srgbClr val="049755"/>
                </a:solidFill>
              </a:defRPr>
            </a:lvl3pPr>
            <a:lvl4pPr indent="-342900" lvl="3" marL="1828800" rtl="0">
              <a:lnSpc>
                <a:spcPct val="100000"/>
              </a:lnSpc>
              <a:spcBef>
                <a:spcPts val="0"/>
              </a:spcBef>
              <a:spcAft>
                <a:spcPts val="0"/>
              </a:spcAft>
              <a:buClr>
                <a:srgbClr val="049755"/>
              </a:buClr>
              <a:buSzPts val="1800"/>
              <a:buChar char="●"/>
              <a:defRPr b="1" sz="1800">
                <a:solidFill>
                  <a:srgbClr val="049755"/>
                </a:solidFill>
              </a:defRPr>
            </a:lvl4pPr>
            <a:lvl5pPr indent="-342900" lvl="4" marL="2286000" rtl="0">
              <a:lnSpc>
                <a:spcPct val="100000"/>
              </a:lnSpc>
              <a:spcBef>
                <a:spcPts val="0"/>
              </a:spcBef>
              <a:spcAft>
                <a:spcPts val="0"/>
              </a:spcAft>
              <a:buClr>
                <a:srgbClr val="049755"/>
              </a:buClr>
              <a:buSzPts val="1800"/>
              <a:buChar char="○"/>
              <a:defRPr b="1" sz="1800">
                <a:solidFill>
                  <a:srgbClr val="049755"/>
                </a:solidFill>
              </a:defRPr>
            </a:lvl5pPr>
            <a:lvl6pPr indent="-342900" lvl="5" marL="2743200" rtl="0">
              <a:lnSpc>
                <a:spcPct val="100000"/>
              </a:lnSpc>
              <a:spcBef>
                <a:spcPts val="0"/>
              </a:spcBef>
              <a:spcAft>
                <a:spcPts val="0"/>
              </a:spcAft>
              <a:buClr>
                <a:srgbClr val="049755"/>
              </a:buClr>
              <a:buSzPts val="1800"/>
              <a:buChar char="■"/>
              <a:defRPr b="1" sz="1800">
                <a:solidFill>
                  <a:srgbClr val="049755"/>
                </a:solidFill>
              </a:defRPr>
            </a:lvl6pPr>
            <a:lvl7pPr indent="-342900" lvl="6" marL="3200400" rtl="0">
              <a:lnSpc>
                <a:spcPct val="100000"/>
              </a:lnSpc>
              <a:spcBef>
                <a:spcPts val="0"/>
              </a:spcBef>
              <a:spcAft>
                <a:spcPts val="0"/>
              </a:spcAft>
              <a:buClr>
                <a:srgbClr val="049755"/>
              </a:buClr>
              <a:buSzPts val="1800"/>
              <a:buChar char="●"/>
              <a:defRPr b="1" sz="1800">
                <a:solidFill>
                  <a:srgbClr val="049755"/>
                </a:solidFill>
              </a:defRPr>
            </a:lvl7pPr>
            <a:lvl8pPr indent="-342900" lvl="7" marL="3657600" rtl="0">
              <a:lnSpc>
                <a:spcPct val="100000"/>
              </a:lnSpc>
              <a:spcBef>
                <a:spcPts val="0"/>
              </a:spcBef>
              <a:spcAft>
                <a:spcPts val="0"/>
              </a:spcAft>
              <a:buClr>
                <a:srgbClr val="049755"/>
              </a:buClr>
              <a:buSzPts val="1800"/>
              <a:buChar char="○"/>
              <a:defRPr b="1" sz="1800">
                <a:solidFill>
                  <a:srgbClr val="049755"/>
                </a:solidFill>
              </a:defRPr>
            </a:lvl8pPr>
            <a:lvl9pPr indent="-342900" lvl="8" marL="4114800" rtl="0">
              <a:lnSpc>
                <a:spcPct val="100000"/>
              </a:lnSpc>
              <a:spcBef>
                <a:spcPts val="0"/>
              </a:spcBef>
              <a:spcAft>
                <a:spcPts val="0"/>
              </a:spcAft>
              <a:buClr>
                <a:srgbClr val="049755"/>
              </a:buClr>
              <a:buSzPts val="1800"/>
              <a:buChar char="■"/>
              <a:defRPr b="1" sz="1800">
                <a:solidFill>
                  <a:srgbClr val="049755"/>
                </a:solidFill>
              </a:defRPr>
            </a:lvl9pPr>
          </a:lstStyle>
          <a:p/>
        </p:txBody>
      </p:sp>
      <p:cxnSp>
        <p:nvCxnSpPr>
          <p:cNvPr id="462" name="Google Shape;462;p35"/>
          <p:cNvCxnSpPr/>
          <p:nvPr/>
        </p:nvCxnSpPr>
        <p:spPr>
          <a:xfrm>
            <a:off x="4851350" y="2849563"/>
            <a:ext cx="3572400" cy="0"/>
          </a:xfrm>
          <a:prstGeom prst="straightConnector1">
            <a:avLst/>
          </a:prstGeom>
          <a:noFill/>
          <a:ln cap="flat" cmpd="sng" w="9525">
            <a:solidFill>
              <a:schemeClr val="dk1"/>
            </a:solidFill>
            <a:prstDash val="solid"/>
            <a:round/>
            <a:headEnd len="med" w="med" type="none"/>
            <a:tailEnd len="med" w="med" type="none"/>
          </a:ln>
        </p:spPr>
      </p:cxnSp>
      <p:cxnSp>
        <p:nvCxnSpPr>
          <p:cNvPr id="463" name="Google Shape;463;p35"/>
          <p:cNvCxnSpPr/>
          <p:nvPr/>
        </p:nvCxnSpPr>
        <p:spPr>
          <a:xfrm>
            <a:off x="4851350" y="3805350"/>
            <a:ext cx="3572400" cy="0"/>
          </a:xfrm>
          <a:prstGeom prst="straightConnector1">
            <a:avLst/>
          </a:prstGeom>
          <a:noFill/>
          <a:ln cap="flat" cmpd="sng" w="9525">
            <a:solidFill>
              <a:schemeClr val="dk1"/>
            </a:solidFill>
            <a:prstDash val="solid"/>
            <a:round/>
            <a:headEnd len="med" w="med" type="none"/>
            <a:tailEnd len="med" w="med" type="none"/>
          </a:ln>
        </p:spPr>
      </p:cxnSp>
      <p:sp>
        <p:nvSpPr>
          <p:cNvPr id="464" name="Google Shape;464;p3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465" name="Google Shape;465;p35"/>
          <p:cNvSpPr txBox="1"/>
          <p:nvPr>
            <p:ph idx="20"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Heavy with Visual">
  <p:cSld name="CUSTOM_22">
    <p:spTree>
      <p:nvGrpSpPr>
        <p:cNvPr id="466" name="Shape 466"/>
        <p:cNvGrpSpPr/>
        <p:nvPr/>
      </p:nvGrpSpPr>
      <p:grpSpPr>
        <a:xfrm>
          <a:off x="0" y="0"/>
          <a:ext cx="0" cy="0"/>
          <a:chOff x="0" y="0"/>
          <a:chExt cx="0" cy="0"/>
        </a:xfrm>
      </p:grpSpPr>
      <p:sp>
        <p:nvSpPr>
          <p:cNvPr id="467" name="Google Shape;467;p36"/>
          <p:cNvSpPr/>
          <p:nvPr>
            <p:ph idx="2" type="pic"/>
          </p:nvPr>
        </p:nvSpPr>
        <p:spPr>
          <a:xfrm>
            <a:off x="477750" y="-66525"/>
            <a:ext cx="3732300" cy="4609500"/>
          </a:xfrm>
          <a:prstGeom prst="roundRect">
            <a:avLst>
              <a:gd fmla="val 1943" name="adj"/>
            </a:avLst>
          </a:prstGeom>
          <a:noFill/>
          <a:ln>
            <a:noFill/>
          </a:ln>
        </p:spPr>
      </p:sp>
      <p:sp>
        <p:nvSpPr>
          <p:cNvPr id="468" name="Google Shape;468;p36"/>
          <p:cNvSpPr txBox="1"/>
          <p:nvPr>
            <p:ph idx="1" type="body"/>
          </p:nvPr>
        </p:nvSpPr>
        <p:spPr>
          <a:xfrm>
            <a:off x="4577350" y="100157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469" name="Google Shape;469;p36"/>
          <p:cNvSpPr txBox="1"/>
          <p:nvPr>
            <p:ph type="title"/>
          </p:nvPr>
        </p:nvSpPr>
        <p:spPr>
          <a:xfrm>
            <a:off x="4577350" y="1338800"/>
            <a:ext cx="38595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70" name="Google Shape;470;p36"/>
          <p:cNvSpPr txBox="1"/>
          <p:nvPr>
            <p:ph idx="3" type="body"/>
          </p:nvPr>
        </p:nvSpPr>
        <p:spPr>
          <a:xfrm>
            <a:off x="4577350" y="2310325"/>
            <a:ext cx="3924000" cy="22326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471" name="Google Shape;471;p36"/>
          <p:cNvSpPr txBox="1"/>
          <p:nvPr>
            <p:ph idx="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Highlights Overview">
  <p:cSld name="CUSTOM_20">
    <p:spTree>
      <p:nvGrpSpPr>
        <p:cNvPr id="472" name="Shape 472"/>
        <p:cNvGrpSpPr/>
        <p:nvPr/>
      </p:nvGrpSpPr>
      <p:grpSpPr>
        <a:xfrm>
          <a:off x="0" y="0"/>
          <a:ext cx="0" cy="0"/>
          <a:chOff x="0" y="0"/>
          <a:chExt cx="0" cy="0"/>
        </a:xfrm>
      </p:grpSpPr>
      <p:sp>
        <p:nvSpPr>
          <p:cNvPr id="473" name="Google Shape;473;p37"/>
          <p:cNvSpPr/>
          <p:nvPr>
            <p:ph idx="2" type="pic"/>
          </p:nvPr>
        </p:nvSpPr>
        <p:spPr>
          <a:xfrm>
            <a:off x="5166300" y="0"/>
            <a:ext cx="3977700" cy="5143500"/>
          </a:xfrm>
          <a:prstGeom prst="rect">
            <a:avLst/>
          </a:prstGeom>
          <a:noFill/>
          <a:ln>
            <a:noFill/>
          </a:ln>
        </p:spPr>
      </p:sp>
      <p:sp>
        <p:nvSpPr>
          <p:cNvPr id="474" name="Google Shape;474;p37"/>
          <p:cNvSpPr/>
          <p:nvPr/>
        </p:nvSpPr>
        <p:spPr>
          <a:xfrm>
            <a:off x="3422175" y="3370700"/>
            <a:ext cx="3012600" cy="11751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75" name="Google Shape;475;p37"/>
          <p:cNvSpPr txBox="1"/>
          <p:nvPr>
            <p:ph type="title"/>
          </p:nvPr>
        </p:nvSpPr>
        <p:spPr>
          <a:xfrm>
            <a:off x="400375" y="3526900"/>
            <a:ext cx="1058400" cy="506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76" name="Google Shape;476;p37"/>
          <p:cNvSpPr txBox="1"/>
          <p:nvPr>
            <p:ph idx="1" type="body"/>
          </p:nvPr>
        </p:nvSpPr>
        <p:spPr>
          <a:xfrm>
            <a:off x="400375" y="3941400"/>
            <a:ext cx="1231500" cy="6045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cxnSp>
        <p:nvCxnSpPr>
          <p:cNvPr id="477" name="Google Shape;477;p37"/>
          <p:cNvCxnSpPr/>
          <p:nvPr/>
        </p:nvCxnSpPr>
        <p:spPr>
          <a:xfrm>
            <a:off x="457975" y="3386300"/>
            <a:ext cx="1187100" cy="0"/>
          </a:xfrm>
          <a:prstGeom prst="straightConnector1">
            <a:avLst/>
          </a:prstGeom>
          <a:noFill/>
          <a:ln cap="flat" cmpd="sng" w="9525">
            <a:solidFill>
              <a:schemeClr val="dk1"/>
            </a:solidFill>
            <a:prstDash val="solid"/>
            <a:round/>
            <a:headEnd len="med" w="med" type="none"/>
            <a:tailEnd len="med" w="med" type="none"/>
          </a:ln>
        </p:spPr>
      </p:cxnSp>
      <p:sp>
        <p:nvSpPr>
          <p:cNvPr id="478" name="Google Shape;478;p37"/>
          <p:cNvSpPr txBox="1"/>
          <p:nvPr>
            <p:ph idx="3" type="title"/>
          </p:nvPr>
        </p:nvSpPr>
        <p:spPr>
          <a:xfrm>
            <a:off x="457975" y="1185100"/>
            <a:ext cx="3694800" cy="1054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79" name="Google Shape;479;p37"/>
          <p:cNvSpPr txBox="1"/>
          <p:nvPr>
            <p:ph idx="4" type="body"/>
          </p:nvPr>
        </p:nvSpPr>
        <p:spPr>
          <a:xfrm>
            <a:off x="457975" y="2158300"/>
            <a:ext cx="3924000" cy="10548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480" name="Google Shape;480;p37"/>
          <p:cNvSpPr txBox="1"/>
          <p:nvPr>
            <p:ph idx="5" type="title"/>
          </p:nvPr>
        </p:nvSpPr>
        <p:spPr>
          <a:xfrm>
            <a:off x="1824725" y="3526900"/>
            <a:ext cx="1058400" cy="506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81" name="Google Shape;481;p37"/>
          <p:cNvSpPr txBox="1"/>
          <p:nvPr>
            <p:ph idx="6" type="body"/>
          </p:nvPr>
        </p:nvSpPr>
        <p:spPr>
          <a:xfrm>
            <a:off x="1824725" y="3941400"/>
            <a:ext cx="1231500" cy="6045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cxnSp>
        <p:nvCxnSpPr>
          <p:cNvPr id="482" name="Google Shape;482;p37"/>
          <p:cNvCxnSpPr/>
          <p:nvPr/>
        </p:nvCxnSpPr>
        <p:spPr>
          <a:xfrm>
            <a:off x="1882325" y="3386300"/>
            <a:ext cx="1187100" cy="0"/>
          </a:xfrm>
          <a:prstGeom prst="straightConnector1">
            <a:avLst/>
          </a:prstGeom>
          <a:noFill/>
          <a:ln cap="flat" cmpd="sng" w="9525">
            <a:solidFill>
              <a:schemeClr val="dk1"/>
            </a:solidFill>
            <a:prstDash val="solid"/>
            <a:round/>
            <a:headEnd len="med" w="med" type="none"/>
            <a:tailEnd len="med" w="med" type="none"/>
          </a:ln>
        </p:spPr>
      </p:cxnSp>
      <p:sp>
        <p:nvSpPr>
          <p:cNvPr id="483" name="Google Shape;483;p37"/>
          <p:cNvSpPr txBox="1"/>
          <p:nvPr>
            <p:ph idx="7" type="title"/>
          </p:nvPr>
        </p:nvSpPr>
        <p:spPr>
          <a:xfrm>
            <a:off x="3597375" y="3526900"/>
            <a:ext cx="2084100" cy="506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sz="2400">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84" name="Google Shape;484;p37"/>
          <p:cNvSpPr txBox="1"/>
          <p:nvPr>
            <p:ph idx="8" type="body"/>
          </p:nvPr>
        </p:nvSpPr>
        <p:spPr>
          <a:xfrm>
            <a:off x="3597375" y="3941400"/>
            <a:ext cx="2662200" cy="6045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sp>
        <p:nvSpPr>
          <p:cNvPr id="485" name="Google Shape;485;p37"/>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Highlights">
  <p:cSld name="CUSTOM_21">
    <p:spTree>
      <p:nvGrpSpPr>
        <p:cNvPr id="486" name="Shape 486"/>
        <p:cNvGrpSpPr/>
        <p:nvPr/>
      </p:nvGrpSpPr>
      <p:grpSpPr>
        <a:xfrm>
          <a:off x="0" y="0"/>
          <a:ext cx="0" cy="0"/>
          <a:chOff x="0" y="0"/>
          <a:chExt cx="0" cy="0"/>
        </a:xfrm>
      </p:grpSpPr>
      <p:sp>
        <p:nvSpPr>
          <p:cNvPr id="487" name="Google Shape;487;p38"/>
          <p:cNvSpPr/>
          <p:nvPr/>
        </p:nvSpPr>
        <p:spPr>
          <a:xfrm>
            <a:off x="4432825" y="1169525"/>
            <a:ext cx="2003700" cy="1593900"/>
          </a:xfrm>
          <a:prstGeom prst="roundRect">
            <a:avLst>
              <a:gd fmla="val 4659"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88" name="Google Shape;488;p38"/>
          <p:cNvSpPr txBox="1"/>
          <p:nvPr>
            <p:ph idx="1" type="body"/>
          </p:nvPr>
        </p:nvSpPr>
        <p:spPr>
          <a:xfrm>
            <a:off x="400375" y="2664800"/>
            <a:ext cx="3334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1pPr>
            <a:lvl2pPr indent="-292100" lvl="1" marL="914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2pPr>
            <a:lvl3pPr indent="-292100" lvl="2" marL="1371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3pPr>
            <a:lvl4pPr indent="-292100" lvl="3" marL="1828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4pPr>
            <a:lvl5pPr indent="-292100" lvl="4" marL="22860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5pPr>
            <a:lvl6pPr indent="-292100" lvl="5" marL="2743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6pPr>
            <a:lvl7pPr indent="-292100" lvl="6" marL="3200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7pPr>
            <a:lvl8pPr indent="-292100" lvl="7" marL="3657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8pPr>
            <a:lvl9pPr indent="-292100" lvl="8" marL="4114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9pPr>
          </a:lstStyle>
          <a:p/>
        </p:txBody>
      </p:sp>
      <p:sp>
        <p:nvSpPr>
          <p:cNvPr id="489" name="Google Shape;489;p38"/>
          <p:cNvSpPr txBox="1"/>
          <p:nvPr>
            <p:ph type="title"/>
          </p:nvPr>
        </p:nvSpPr>
        <p:spPr>
          <a:xfrm>
            <a:off x="400375" y="3002025"/>
            <a:ext cx="3334800" cy="959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90" name="Google Shape;490;p38"/>
          <p:cNvSpPr txBox="1"/>
          <p:nvPr>
            <p:ph idx="2" type="body"/>
          </p:nvPr>
        </p:nvSpPr>
        <p:spPr>
          <a:xfrm>
            <a:off x="400375" y="3935275"/>
            <a:ext cx="3334800" cy="8148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491" name="Google Shape;491;p38"/>
          <p:cNvSpPr/>
          <p:nvPr>
            <p:ph idx="3" type="pic"/>
          </p:nvPr>
        </p:nvSpPr>
        <p:spPr>
          <a:xfrm>
            <a:off x="4653227" y="1366950"/>
            <a:ext cx="205200" cy="223500"/>
          </a:xfrm>
          <a:prstGeom prst="rect">
            <a:avLst/>
          </a:prstGeom>
          <a:noFill/>
          <a:ln>
            <a:noFill/>
          </a:ln>
        </p:spPr>
      </p:sp>
      <p:sp>
        <p:nvSpPr>
          <p:cNvPr id="492" name="Google Shape;492;p38"/>
          <p:cNvSpPr txBox="1"/>
          <p:nvPr>
            <p:ph idx="4" type="body"/>
          </p:nvPr>
        </p:nvSpPr>
        <p:spPr>
          <a:xfrm>
            <a:off x="4577900" y="169582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493" name="Google Shape;493;p38"/>
          <p:cNvSpPr txBox="1"/>
          <p:nvPr>
            <p:ph idx="5" type="body"/>
          </p:nvPr>
        </p:nvSpPr>
        <p:spPr>
          <a:xfrm>
            <a:off x="4577900" y="1926025"/>
            <a:ext cx="1714500" cy="837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494" name="Google Shape;494;p38"/>
          <p:cNvSpPr/>
          <p:nvPr/>
        </p:nvSpPr>
        <p:spPr>
          <a:xfrm>
            <a:off x="6676325" y="1169525"/>
            <a:ext cx="2003700" cy="15939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95" name="Google Shape;495;p38"/>
          <p:cNvSpPr/>
          <p:nvPr>
            <p:ph idx="6" type="pic"/>
          </p:nvPr>
        </p:nvSpPr>
        <p:spPr>
          <a:xfrm>
            <a:off x="6896727" y="1366950"/>
            <a:ext cx="205200" cy="223500"/>
          </a:xfrm>
          <a:prstGeom prst="rect">
            <a:avLst/>
          </a:prstGeom>
          <a:noFill/>
          <a:ln>
            <a:noFill/>
          </a:ln>
        </p:spPr>
      </p:sp>
      <p:sp>
        <p:nvSpPr>
          <p:cNvPr id="496" name="Google Shape;496;p38"/>
          <p:cNvSpPr txBox="1"/>
          <p:nvPr>
            <p:ph idx="7" type="body"/>
          </p:nvPr>
        </p:nvSpPr>
        <p:spPr>
          <a:xfrm>
            <a:off x="6821400" y="169582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497" name="Google Shape;497;p38"/>
          <p:cNvSpPr txBox="1"/>
          <p:nvPr>
            <p:ph idx="8" type="body"/>
          </p:nvPr>
        </p:nvSpPr>
        <p:spPr>
          <a:xfrm>
            <a:off x="6821400" y="1926025"/>
            <a:ext cx="1714500" cy="837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498" name="Google Shape;498;p38"/>
          <p:cNvSpPr/>
          <p:nvPr/>
        </p:nvSpPr>
        <p:spPr>
          <a:xfrm>
            <a:off x="4432825" y="3002725"/>
            <a:ext cx="2003700" cy="15939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99" name="Google Shape;499;p38"/>
          <p:cNvSpPr/>
          <p:nvPr>
            <p:ph idx="9" type="pic"/>
          </p:nvPr>
        </p:nvSpPr>
        <p:spPr>
          <a:xfrm>
            <a:off x="4653227" y="3200150"/>
            <a:ext cx="205200" cy="223500"/>
          </a:xfrm>
          <a:prstGeom prst="rect">
            <a:avLst/>
          </a:prstGeom>
          <a:noFill/>
          <a:ln>
            <a:noFill/>
          </a:ln>
        </p:spPr>
      </p:sp>
      <p:sp>
        <p:nvSpPr>
          <p:cNvPr id="500" name="Google Shape;500;p38"/>
          <p:cNvSpPr txBox="1"/>
          <p:nvPr>
            <p:ph idx="13" type="body"/>
          </p:nvPr>
        </p:nvSpPr>
        <p:spPr>
          <a:xfrm>
            <a:off x="4577900" y="352902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501" name="Google Shape;501;p38"/>
          <p:cNvSpPr txBox="1"/>
          <p:nvPr>
            <p:ph idx="14" type="body"/>
          </p:nvPr>
        </p:nvSpPr>
        <p:spPr>
          <a:xfrm>
            <a:off x="4577900" y="3759225"/>
            <a:ext cx="1714500" cy="837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02" name="Google Shape;502;p38"/>
          <p:cNvSpPr/>
          <p:nvPr/>
        </p:nvSpPr>
        <p:spPr>
          <a:xfrm>
            <a:off x="6676325" y="3002725"/>
            <a:ext cx="2003700" cy="15939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03" name="Google Shape;503;p38"/>
          <p:cNvSpPr/>
          <p:nvPr>
            <p:ph idx="15" type="pic"/>
          </p:nvPr>
        </p:nvSpPr>
        <p:spPr>
          <a:xfrm>
            <a:off x="6896727" y="3200150"/>
            <a:ext cx="205200" cy="223500"/>
          </a:xfrm>
          <a:prstGeom prst="rect">
            <a:avLst/>
          </a:prstGeom>
          <a:noFill/>
          <a:ln>
            <a:noFill/>
          </a:ln>
        </p:spPr>
      </p:sp>
      <p:sp>
        <p:nvSpPr>
          <p:cNvPr id="504" name="Google Shape;504;p38"/>
          <p:cNvSpPr txBox="1"/>
          <p:nvPr>
            <p:ph idx="16" type="body"/>
          </p:nvPr>
        </p:nvSpPr>
        <p:spPr>
          <a:xfrm>
            <a:off x="6821400" y="352902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505" name="Google Shape;505;p38"/>
          <p:cNvSpPr txBox="1"/>
          <p:nvPr>
            <p:ph idx="17" type="body"/>
          </p:nvPr>
        </p:nvSpPr>
        <p:spPr>
          <a:xfrm>
            <a:off x="6821400" y="3759225"/>
            <a:ext cx="1714500" cy="837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06" name="Google Shape;506;p38"/>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07" name="Google Shape;507;p38"/>
          <p:cNvSpPr txBox="1"/>
          <p:nvPr>
            <p:ph idx="18"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p:cSld name="CUSTOM_18">
    <p:spTree>
      <p:nvGrpSpPr>
        <p:cNvPr id="508" name="Shape 508"/>
        <p:cNvGrpSpPr/>
        <p:nvPr/>
      </p:nvGrpSpPr>
      <p:grpSpPr>
        <a:xfrm>
          <a:off x="0" y="0"/>
          <a:ext cx="0" cy="0"/>
          <a:chOff x="0" y="0"/>
          <a:chExt cx="0" cy="0"/>
        </a:xfrm>
      </p:grpSpPr>
      <p:sp>
        <p:nvSpPr>
          <p:cNvPr id="509" name="Google Shape;509;p39"/>
          <p:cNvSpPr/>
          <p:nvPr>
            <p:ph idx="2" type="pic"/>
          </p:nvPr>
        </p:nvSpPr>
        <p:spPr>
          <a:xfrm>
            <a:off x="471150" y="925550"/>
            <a:ext cx="3508200" cy="3620100"/>
          </a:xfrm>
          <a:prstGeom prst="roundRect">
            <a:avLst>
              <a:gd fmla="val 2068" name="adj"/>
            </a:avLst>
          </a:prstGeom>
          <a:noFill/>
          <a:ln>
            <a:noFill/>
          </a:ln>
        </p:spPr>
      </p:sp>
      <p:sp>
        <p:nvSpPr>
          <p:cNvPr id="510" name="Google Shape;510;p39"/>
          <p:cNvSpPr txBox="1"/>
          <p:nvPr>
            <p:ph idx="1" type="body"/>
          </p:nvPr>
        </p:nvSpPr>
        <p:spPr>
          <a:xfrm>
            <a:off x="5049400" y="1008000"/>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11" name="Google Shape;511;p39"/>
          <p:cNvSpPr txBox="1"/>
          <p:nvPr>
            <p:ph idx="3" type="body"/>
          </p:nvPr>
        </p:nvSpPr>
        <p:spPr>
          <a:xfrm>
            <a:off x="5049400" y="1211825"/>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12" name="Google Shape;512;p39"/>
          <p:cNvSpPr txBox="1"/>
          <p:nvPr>
            <p:ph idx="4" type="body"/>
          </p:nvPr>
        </p:nvSpPr>
        <p:spPr>
          <a:xfrm>
            <a:off x="5049400" y="1876400"/>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13" name="Google Shape;513;p39"/>
          <p:cNvSpPr txBox="1"/>
          <p:nvPr>
            <p:ph idx="5" type="body"/>
          </p:nvPr>
        </p:nvSpPr>
        <p:spPr>
          <a:xfrm>
            <a:off x="5049400" y="2080240"/>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14" name="Google Shape;514;p39"/>
          <p:cNvSpPr txBox="1"/>
          <p:nvPr>
            <p:ph idx="6" type="body"/>
          </p:nvPr>
        </p:nvSpPr>
        <p:spPr>
          <a:xfrm>
            <a:off x="5049400" y="2769025"/>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15" name="Google Shape;515;p39"/>
          <p:cNvSpPr txBox="1"/>
          <p:nvPr>
            <p:ph idx="7" type="body"/>
          </p:nvPr>
        </p:nvSpPr>
        <p:spPr>
          <a:xfrm>
            <a:off x="5049400" y="2972850"/>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16" name="Google Shape;516;p39"/>
          <p:cNvSpPr txBox="1"/>
          <p:nvPr>
            <p:ph idx="8" type="body"/>
          </p:nvPr>
        </p:nvSpPr>
        <p:spPr>
          <a:xfrm>
            <a:off x="5049400" y="3661650"/>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17" name="Google Shape;517;p39"/>
          <p:cNvSpPr txBox="1"/>
          <p:nvPr>
            <p:ph idx="9" type="body"/>
          </p:nvPr>
        </p:nvSpPr>
        <p:spPr>
          <a:xfrm>
            <a:off x="5049400" y="3865475"/>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18" name="Google Shape;518;p39"/>
          <p:cNvSpPr/>
          <p:nvPr/>
        </p:nvSpPr>
        <p:spPr>
          <a:xfrm>
            <a:off x="4470675" y="11065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19" name="Google Shape;519;p39"/>
          <p:cNvSpPr/>
          <p:nvPr>
            <p:ph idx="13" type="pic"/>
          </p:nvPr>
        </p:nvSpPr>
        <p:spPr>
          <a:xfrm>
            <a:off x="4581975" y="1234300"/>
            <a:ext cx="256500" cy="223500"/>
          </a:xfrm>
          <a:prstGeom prst="rect">
            <a:avLst/>
          </a:prstGeom>
          <a:noFill/>
          <a:ln>
            <a:noFill/>
          </a:ln>
        </p:spPr>
      </p:sp>
      <p:sp>
        <p:nvSpPr>
          <p:cNvPr id="520" name="Google Shape;520;p39"/>
          <p:cNvSpPr/>
          <p:nvPr/>
        </p:nvSpPr>
        <p:spPr>
          <a:xfrm>
            <a:off x="4470675" y="20007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21" name="Google Shape;521;p39"/>
          <p:cNvSpPr/>
          <p:nvPr>
            <p:ph idx="14" type="pic"/>
          </p:nvPr>
        </p:nvSpPr>
        <p:spPr>
          <a:xfrm>
            <a:off x="4581975" y="2128525"/>
            <a:ext cx="256500" cy="223500"/>
          </a:xfrm>
          <a:prstGeom prst="rect">
            <a:avLst/>
          </a:prstGeom>
          <a:noFill/>
          <a:ln>
            <a:noFill/>
          </a:ln>
        </p:spPr>
      </p:sp>
      <p:sp>
        <p:nvSpPr>
          <p:cNvPr id="522" name="Google Shape;522;p39"/>
          <p:cNvSpPr/>
          <p:nvPr/>
        </p:nvSpPr>
        <p:spPr>
          <a:xfrm>
            <a:off x="4470675" y="29005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23" name="Google Shape;523;p39"/>
          <p:cNvSpPr/>
          <p:nvPr>
            <p:ph idx="15" type="pic"/>
          </p:nvPr>
        </p:nvSpPr>
        <p:spPr>
          <a:xfrm>
            <a:off x="4581975" y="3028300"/>
            <a:ext cx="256500" cy="223500"/>
          </a:xfrm>
          <a:prstGeom prst="rect">
            <a:avLst/>
          </a:prstGeom>
          <a:noFill/>
          <a:ln>
            <a:noFill/>
          </a:ln>
        </p:spPr>
      </p:sp>
      <p:sp>
        <p:nvSpPr>
          <p:cNvPr id="524" name="Google Shape;524;p39"/>
          <p:cNvSpPr/>
          <p:nvPr/>
        </p:nvSpPr>
        <p:spPr>
          <a:xfrm>
            <a:off x="4470675" y="377995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25" name="Google Shape;525;p39"/>
          <p:cNvSpPr/>
          <p:nvPr>
            <p:ph idx="16" type="pic"/>
          </p:nvPr>
        </p:nvSpPr>
        <p:spPr>
          <a:xfrm>
            <a:off x="4581975" y="3907750"/>
            <a:ext cx="256500" cy="223500"/>
          </a:xfrm>
          <a:prstGeom prst="rect">
            <a:avLst/>
          </a:prstGeom>
          <a:noFill/>
          <a:ln>
            <a:noFill/>
          </a:ln>
        </p:spPr>
      </p:sp>
      <p:sp>
        <p:nvSpPr>
          <p:cNvPr id="526" name="Google Shape;526;p3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27" name="Google Shape;527;p39"/>
          <p:cNvSpPr txBox="1"/>
          <p:nvPr>
            <p:ph idx="17"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p:cSld name="CUSTOM_18_1_1">
    <p:bg>
      <p:bgPr>
        <a:solidFill>
          <a:schemeClr val="accent1"/>
        </a:solidFill>
      </p:bgPr>
    </p:bg>
    <p:spTree>
      <p:nvGrpSpPr>
        <p:cNvPr id="528" name="Shape 528"/>
        <p:cNvGrpSpPr/>
        <p:nvPr/>
      </p:nvGrpSpPr>
      <p:grpSpPr>
        <a:xfrm>
          <a:off x="0" y="0"/>
          <a:ext cx="0" cy="0"/>
          <a:chOff x="0" y="0"/>
          <a:chExt cx="0" cy="0"/>
        </a:xfrm>
      </p:grpSpPr>
      <p:sp>
        <p:nvSpPr>
          <p:cNvPr id="529" name="Google Shape;529;p40"/>
          <p:cNvSpPr txBox="1"/>
          <p:nvPr>
            <p:ph type="title"/>
          </p:nvPr>
        </p:nvSpPr>
        <p:spPr>
          <a:xfrm>
            <a:off x="400375" y="1087625"/>
            <a:ext cx="5847300" cy="6711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530" name="Google Shape;530;p40"/>
          <p:cNvSpPr txBox="1"/>
          <p:nvPr>
            <p:ph idx="1" type="body"/>
          </p:nvPr>
        </p:nvSpPr>
        <p:spPr>
          <a:xfrm>
            <a:off x="400375" y="1682525"/>
            <a:ext cx="3579000" cy="446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531" name="Google Shape;531;p40"/>
          <p:cNvSpPr/>
          <p:nvPr>
            <p:ph idx="2" type="pic"/>
          </p:nvPr>
        </p:nvSpPr>
        <p:spPr>
          <a:xfrm>
            <a:off x="493627" y="2471925"/>
            <a:ext cx="205200" cy="223500"/>
          </a:xfrm>
          <a:prstGeom prst="rect">
            <a:avLst/>
          </a:prstGeom>
          <a:noFill/>
          <a:ln>
            <a:noFill/>
          </a:ln>
        </p:spPr>
      </p:sp>
      <p:sp>
        <p:nvSpPr>
          <p:cNvPr id="532" name="Google Shape;532;p40"/>
          <p:cNvSpPr txBox="1"/>
          <p:nvPr>
            <p:ph idx="3" type="body"/>
          </p:nvPr>
        </p:nvSpPr>
        <p:spPr>
          <a:xfrm>
            <a:off x="400375" y="2760550"/>
            <a:ext cx="1575900" cy="522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33" name="Google Shape;533;p40"/>
          <p:cNvSpPr/>
          <p:nvPr>
            <p:ph idx="4" type="pic"/>
          </p:nvPr>
        </p:nvSpPr>
        <p:spPr>
          <a:xfrm>
            <a:off x="2695827" y="2471925"/>
            <a:ext cx="205200" cy="223500"/>
          </a:xfrm>
          <a:prstGeom prst="rect">
            <a:avLst/>
          </a:prstGeom>
          <a:noFill/>
          <a:ln>
            <a:noFill/>
          </a:ln>
        </p:spPr>
      </p:sp>
      <p:sp>
        <p:nvSpPr>
          <p:cNvPr id="534" name="Google Shape;534;p40"/>
          <p:cNvSpPr txBox="1"/>
          <p:nvPr>
            <p:ph idx="5" type="body"/>
          </p:nvPr>
        </p:nvSpPr>
        <p:spPr>
          <a:xfrm>
            <a:off x="2602575" y="2760550"/>
            <a:ext cx="1575900" cy="522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35" name="Google Shape;535;p40"/>
          <p:cNvSpPr/>
          <p:nvPr>
            <p:ph idx="6" type="pic"/>
          </p:nvPr>
        </p:nvSpPr>
        <p:spPr>
          <a:xfrm>
            <a:off x="493627" y="3625725"/>
            <a:ext cx="205200" cy="223500"/>
          </a:xfrm>
          <a:prstGeom prst="rect">
            <a:avLst/>
          </a:prstGeom>
          <a:noFill/>
          <a:ln>
            <a:noFill/>
          </a:ln>
        </p:spPr>
      </p:sp>
      <p:sp>
        <p:nvSpPr>
          <p:cNvPr id="536" name="Google Shape;536;p40"/>
          <p:cNvSpPr txBox="1"/>
          <p:nvPr>
            <p:ph idx="7" type="body"/>
          </p:nvPr>
        </p:nvSpPr>
        <p:spPr>
          <a:xfrm>
            <a:off x="400375" y="3914350"/>
            <a:ext cx="1708800" cy="522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37" name="Google Shape;537;p40"/>
          <p:cNvSpPr/>
          <p:nvPr>
            <p:ph idx="8" type="pic"/>
          </p:nvPr>
        </p:nvSpPr>
        <p:spPr>
          <a:xfrm>
            <a:off x="2695827" y="3625725"/>
            <a:ext cx="205200" cy="223500"/>
          </a:xfrm>
          <a:prstGeom prst="rect">
            <a:avLst/>
          </a:prstGeom>
          <a:noFill/>
          <a:ln>
            <a:noFill/>
          </a:ln>
        </p:spPr>
      </p:sp>
      <p:sp>
        <p:nvSpPr>
          <p:cNvPr id="538" name="Google Shape;538;p40"/>
          <p:cNvSpPr txBox="1"/>
          <p:nvPr>
            <p:ph idx="9" type="body"/>
          </p:nvPr>
        </p:nvSpPr>
        <p:spPr>
          <a:xfrm>
            <a:off x="2602575" y="3914350"/>
            <a:ext cx="1575900" cy="522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39" name="Google Shape;539;p40"/>
          <p:cNvSpPr/>
          <p:nvPr>
            <p:ph idx="13" type="pic"/>
          </p:nvPr>
        </p:nvSpPr>
        <p:spPr>
          <a:xfrm>
            <a:off x="4846474" y="1890000"/>
            <a:ext cx="3834000" cy="2569200"/>
          </a:xfrm>
          <a:prstGeom prst="roundRect">
            <a:avLst>
              <a:gd fmla="val 2068" name="adj"/>
            </a:avLst>
          </a:prstGeom>
          <a:noFill/>
          <a:ln>
            <a:noFill/>
          </a:ln>
        </p:spPr>
      </p:sp>
      <p:sp>
        <p:nvSpPr>
          <p:cNvPr id="540" name="Google Shape;540;p4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41" name="Google Shape;541;p40"/>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_landscape">
  <p:cSld name="CUSTOM_3_1">
    <p:bg>
      <p:bgPr>
        <a:solidFill>
          <a:schemeClr val="accent1"/>
        </a:solidFill>
      </p:bgPr>
    </p:bg>
    <p:spTree>
      <p:nvGrpSpPr>
        <p:cNvPr id="24" name="Shape 24"/>
        <p:cNvGrpSpPr/>
        <p:nvPr/>
      </p:nvGrpSpPr>
      <p:grpSpPr>
        <a:xfrm>
          <a:off x="0" y="0"/>
          <a:ext cx="0" cy="0"/>
          <a:chOff x="0" y="0"/>
          <a:chExt cx="0" cy="0"/>
        </a:xfrm>
      </p:grpSpPr>
      <p:sp>
        <p:nvSpPr>
          <p:cNvPr id="25" name="Google Shape;25;p5"/>
          <p:cNvSpPr/>
          <p:nvPr>
            <p:ph idx="2" type="pic"/>
          </p:nvPr>
        </p:nvSpPr>
        <p:spPr>
          <a:xfrm>
            <a:off x="3502100" y="-10825"/>
            <a:ext cx="5641800" cy="3296400"/>
          </a:xfrm>
          <a:prstGeom prst="rect">
            <a:avLst/>
          </a:prstGeom>
          <a:noFill/>
          <a:ln>
            <a:noFill/>
          </a:ln>
        </p:spPr>
      </p:sp>
      <p:sp>
        <p:nvSpPr>
          <p:cNvPr id="26" name="Google Shape;26;p5"/>
          <p:cNvSpPr/>
          <p:nvPr/>
        </p:nvSpPr>
        <p:spPr>
          <a:xfrm flipH="1" rot="10800000">
            <a:off x="0" y="150"/>
            <a:ext cx="3741900" cy="3296400"/>
          </a:xfrm>
          <a:prstGeom prst="round1Rect">
            <a:avLst>
              <a:gd fmla="val 2585" name="adj"/>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7" name="Google Shape;27;p5"/>
          <p:cNvSpPr txBox="1"/>
          <p:nvPr>
            <p:ph idx="1" type="body"/>
          </p:nvPr>
        </p:nvSpPr>
        <p:spPr>
          <a:xfrm>
            <a:off x="361000" y="3805000"/>
            <a:ext cx="5732700" cy="9339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28" name="Google Shape;28;p5"/>
          <p:cNvSpPr txBox="1"/>
          <p:nvPr>
            <p:ph type="title"/>
          </p:nvPr>
        </p:nvSpPr>
        <p:spPr>
          <a:xfrm>
            <a:off x="359150" y="1952350"/>
            <a:ext cx="2865600" cy="11028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Highlights Overview">
  <p:cSld name="CUSTOM_19">
    <p:spTree>
      <p:nvGrpSpPr>
        <p:cNvPr id="542" name="Shape 542"/>
        <p:cNvGrpSpPr/>
        <p:nvPr/>
      </p:nvGrpSpPr>
      <p:grpSpPr>
        <a:xfrm>
          <a:off x="0" y="0"/>
          <a:ext cx="0" cy="0"/>
          <a:chOff x="0" y="0"/>
          <a:chExt cx="0" cy="0"/>
        </a:xfrm>
      </p:grpSpPr>
      <p:sp>
        <p:nvSpPr>
          <p:cNvPr id="543" name="Google Shape;543;p41"/>
          <p:cNvSpPr txBox="1"/>
          <p:nvPr>
            <p:ph idx="1" type="body"/>
          </p:nvPr>
        </p:nvSpPr>
        <p:spPr>
          <a:xfrm>
            <a:off x="400375" y="999125"/>
            <a:ext cx="59265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544" name="Google Shape;544;p41"/>
          <p:cNvSpPr txBox="1"/>
          <p:nvPr>
            <p:ph type="title"/>
          </p:nvPr>
        </p:nvSpPr>
        <p:spPr>
          <a:xfrm>
            <a:off x="400375" y="1336350"/>
            <a:ext cx="5926500" cy="9732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cxnSp>
        <p:nvCxnSpPr>
          <p:cNvPr id="545" name="Google Shape;545;p41"/>
          <p:cNvCxnSpPr/>
          <p:nvPr/>
        </p:nvCxnSpPr>
        <p:spPr>
          <a:xfrm>
            <a:off x="457975" y="2454300"/>
            <a:ext cx="8216400" cy="0"/>
          </a:xfrm>
          <a:prstGeom prst="straightConnector1">
            <a:avLst/>
          </a:prstGeom>
          <a:noFill/>
          <a:ln cap="flat" cmpd="sng" w="9525">
            <a:solidFill>
              <a:schemeClr val="dk1"/>
            </a:solidFill>
            <a:prstDash val="solid"/>
            <a:round/>
            <a:headEnd len="med" w="med" type="none"/>
            <a:tailEnd len="med" w="med" type="none"/>
          </a:ln>
        </p:spPr>
      </p:cxnSp>
      <p:cxnSp>
        <p:nvCxnSpPr>
          <p:cNvPr id="546" name="Google Shape;546;p41"/>
          <p:cNvCxnSpPr/>
          <p:nvPr/>
        </p:nvCxnSpPr>
        <p:spPr>
          <a:xfrm>
            <a:off x="457975" y="3502800"/>
            <a:ext cx="8216400" cy="0"/>
          </a:xfrm>
          <a:prstGeom prst="straightConnector1">
            <a:avLst/>
          </a:prstGeom>
          <a:noFill/>
          <a:ln cap="flat" cmpd="sng" w="9525">
            <a:solidFill>
              <a:schemeClr val="dk1"/>
            </a:solidFill>
            <a:prstDash val="solid"/>
            <a:round/>
            <a:headEnd len="med" w="med" type="none"/>
            <a:tailEnd len="med" w="med" type="none"/>
          </a:ln>
        </p:spPr>
      </p:cxnSp>
      <p:cxnSp>
        <p:nvCxnSpPr>
          <p:cNvPr id="547" name="Google Shape;547;p41"/>
          <p:cNvCxnSpPr/>
          <p:nvPr/>
        </p:nvCxnSpPr>
        <p:spPr>
          <a:xfrm>
            <a:off x="457975" y="4557875"/>
            <a:ext cx="8216400" cy="0"/>
          </a:xfrm>
          <a:prstGeom prst="straightConnector1">
            <a:avLst/>
          </a:prstGeom>
          <a:noFill/>
          <a:ln cap="flat" cmpd="sng" w="9525">
            <a:solidFill>
              <a:schemeClr val="dk1"/>
            </a:solidFill>
            <a:prstDash val="solid"/>
            <a:round/>
            <a:headEnd len="med" w="med" type="none"/>
            <a:tailEnd len="med" w="med" type="none"/>
          </a:ln>
        </p:spPr>
      </p:cxnSp>
      <p:sp>
        <p:nvSpPr>
          <p:cNvPr id="548" name="Google Shape;548;p41"/>
          <p:cNvSpPr txBox="1"/>
          <p:nvPr>
            <p:ph idx="2" type="body"/>
          </p:nvPr>
        </p:nvSpPr>
        <p:spPr>
          <a:xfrm>
            <a:off x="400375" y="2454300"/>
            <a:ext cx="2530500" cy="1048500"/>
          </a:xfrm>
          <a:prstGeom prst="rect">
            <a:avLst/>
          </a:prstGeom>
        </p:spPr>
        <p:txBody>
          <a:bodyPr anchorCtr="0" anchor="ctr"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549" name="Google Shape;549;p41"/>
          <p:cNvSpPr txBox="1"/>
          <p:nvPr>
            <p:ph idx="3" type="body"/>
          </p:nvPr>
        </p:nvSpPr>
        <p:spPr>
          <a:xfrm>
            <a:off x="3394075" y="2454300"/>
            <a:ext cx="2530500" cy="1048500"/>
          </a:xfrm>
          <a:prstGeom prst="rect">
            <a:avLst/>
          </a:prstGeom>
        </p:spPr>
        <p:txBody>
          <a:bodyPr anchorCtr="0" anchor="ctr"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50" name="Google Shape;550;p41"/>
          <p:cNvSpPr txBox="1"/>
          <p:nvPr>
            <p:ph idx="4" type="title"/>
          </p:nvPr>
        </p:nvSpPr>
        <p:spPr>
          <a:xfrm>
            <a:off x="7240675" y="2454300"/>
            <a:ext cx="1433700" cy="1048500"/>
          </a:xfrm>
          <a:prstGeom prst="rect">
            <a:avLst/>
          </a:prstGeom>
        </p:spPr>
        <p:txBody>
          <a:bodyPr anchorCtr="0" anchor="ctr" bIns="91425" lIns="91425" spcFirstLastPara="1" rIns="91425" wrap="square" tIns="91425">
            <a:normAutofit/>
          </a:bodyPr>
          <a:lstStyle>
            <a:lvl1pPr lvl="0" rtl="0" algn="r">
              <a:spcBef>
                <a:spcPts val="0"/>
              </a:spcBef>
              <a:spcAft>
                <a:spcPts val="0"/>
              </a:spcAft>
              <a:buClr>
                <a:srgbClr val="0D2317"/>
              </a:buClr>
              <a:buSzPts val="2400"/>
              <a:buNone/>
              <a:defRPr sz="2400">
                <a:solidFill>
                  <a:srgbClr val="0D2317"/>
                </a:solidFill>
              </a:defRPr>
            </a:lvl1pPr>
            <a:lvl2pPr lvl="1" rtl="0" algn="r">
              <a:spcBef>
                <a:spcPts val="0"/>
              </a:spcBef>
              <a:spcAft>
                <a:spcPts val="0"/>
              </a:spcAft>
              <a:buSzPts val="2400"/>
              <a:buNone/>
              <a:defRPr sz="2400"/>
            </a:lvl2pPr>
            <a:lvl3pPr lvl="2" rtl="0" algn="r">
              <a:spcBef>
                <a:spcPts val="0"/>
              </a:spcBef>
              <a:spcAft>
                <a:spcPts val="0"/>
              </a:spcAft>
              <a:buSzPts val="2400"/>
              <a:buNone/>
              <a:defRPr sz="2400"/>
            </a:lvl3pPr>
            <a:lvl4pPr lvl="3" rtl="0" algn="r">
              <a:spcBef>
                <a:spcPts val="0"/>
              </a:spcBef>
              <a:spcAft>
                <a:spcPts val="0"/>
              </a:spcAft>
              <a:buSzPts val="2400"/>
              <a:buNone/>
              <a:defRPr sz="2400"/>
            </a:lvl4pPr>
            <a:lvl5pPr lvl="4" rtl="0" algn="r">
              <a:spcBef>
                <a:spcPts val="0"/>
              </a:spcBef>
              <a:spcAft>
                <a:spcPts val="0"/>
              </a:spcAft>
              <a:buSzPts val="2400"/>
              <a:buNone/>
              <a:defRPr sz="2400"/>
            </a:lvl5pPr>
            <a:lvl6pPr lvl="5" rtl="0" algn="r">
              <a:spcBef>
                <a:spcPts val="0"/>
              </a:spcBef>
              <a:spcAft>
                <a:spcPts val="0"/>
              </a:spcAft>
              <a:buSzPts val="2400"/>
              <a:buNone/>
              <a:defRPr sz="2400"/>
            </a:lvl6pPr>
            <a:lvl7pPr lvl="6" rtl="0" algn="r">
              <a:spcBef>
                <a:spcPts val="0"/>
              </a:spcBef>
              <a:spcAft>
                <a:spcPts val="0"/>
              </a:spcAft>
              <a:buSzPts val="2400"/>
              <a:buNone/>
              <a:defRPr sz="2400"/>
            </a:lvl7pPr>
            <a:lvl8pPr lvl="7" rtl="0" algn="r">
              <a:spcBef>
                <a:spcPts val="0"/>
              </a:spcBef>
              <a:spcAft>
                <a:spcPts val="0"/>
              </a:spcAft>
              <a:buSzPts val="2400"/>
              <a:buNone/>
              <a:defRPr sz="2400"/>
            </a:lvl8pPr>
            <a:lvl9pPr lvl="8" rtl="0" algn="r">
              <a:spcBef>
                <a:spcPts val="0"/>
              </a:spcBef>
              <a:spcAft>
                <a:spcPts val="0"/>
              </a:spcAft>
              <a:buSzPts val="2400"/>
              <a:buNone/>
              <a:defRPr sz="2400"/>
            </a:lvl9pPr>
          </a:lstStyle>
          <a:p/>
        </p:txBody>
      </p:sp>
      <p:sp>
        <p:nvSpPr>
          <p:cNvPr id="551" name="Google Shape;551;p41"/>
          <p:cNvSpPr txBox="1"/>
          <p:nvPr>
            <p:ph idx="5" type="body"/>
          </p:nvPr>
        </p:nvSpPr>
        <p:spPr>
          <a:xfrm>
            <a:off x="400375" y="3502800"/>
            <a:ext cx="2530500" cy="1048500"/>
          </a:xfrm>
          <a:prstGeom prst="rect">
            <a:avLst/>
          </a:prstGeom>
        </p:spPr>
        <p:txBody>
          <a:bodyPr anchorCtr="0" anchor="ctr"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552" name="Google Shape;552;p41"/>
          <p:cNvSpPr txBox="1"/>
          <p:nvPr>
            <p:ph idx="6" type="body"/>
          </p:nvPr>
        </p:nvSpPr>
        <p:spPr>
          <a:xfrm>
            <a:off x="3394075" y="3502800"/>
            <a:ext cx="2530500" cy="1048500"/>
          </a:xfrm>
          <a:prstGeom prst="rect">
            <a:avLst/>
          </a:prstGeom>
        </p:spPr>
        <p:txBody>
          <a:bodyPr anchorCtr="0" anchor="ctr"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553" name="Google Shape;553;p41"/>
          <p:cNvSpPr txBox="1"/>
          <p:nvPr>
            <p:ph idx="7" type="title"/>
          </p:nvPr>
        </p:nvSpPr>
        <p:spPr>
          <a:xfrm>
            <a:off x="7240675" y="3502800"/>
            <a:ext cx="1433700" cy="1048500"/>
          </a:xfrm>
          <a:prstGeom prst="rect">
            <a:avLst/>
          </a:prstGeom>
        </p:spPr>
        <p:txBody>
          <a:bodyPr anchorCtr="0" anchor="ctr" bIns="91425" lIns="91425" spcFirstLastPara="1" rIns="91425" wrap="square" tIns="91425">
            <a:normAutofit/>
          </a:bodyPr>
          <a:lstStyle>
            <a:lvl1pPr lvl="0" rtl="0" algn="r">
              <a:spcBef>
                <a:spcPts val="0"/>
              </a:spcBef>
              <a:spcAft>
                <a:spcPts val="0"/>
              </a:spcAft>
              <a:buClr>
                <a:srgbClr val="0D2317"/>
              </a:buClr>
              <a:buSzPts val="2400"/>
              <a:buNone/>
              <a:defRPr sz="2400">
                <a:solidFill>
                  <a:srgbClr val="0D2317"/>
                </a:solidFill>
              </a:defRPr>
            </a:lvl1pPr>
            <a:lvl2pPr lvl="1" rtl="0" algn="r">
              <a:spcBef>
                <a:spcPts val="0"/>
              </a:spcBef>
              <a:spcAft>
                <a:spcPts val="0"/>
              </a:spcAft>
              <a:buSzPts val="2400"/>
              <a:buNone/>
              <a:defRPr sz="2400"/>
            </a:lvl2pPr>
            <a:lvl3pPr lvl="2" rtl="0" algn="r">
              <a:spcBef>
                <a:spcPts val="0"/>
              </a:spcBef>
              <a:spcAft>
                <a:spcPts val="0"/>
              </a:spcAft>
              <a:buSzPts val="2400"/>
              <a:buNone/>
              <a:defRPr sz="2400"/>
            </a:lvl3pPr>
            <a:lvl4pPr lvl="3" rtl="0" algn="r">
              <a:spcBef>
                <a:spcPts val="0"/>
              </a:spcBef>
              <a:spcAft>
                <a:spcPts val="0"/>
              </a:spcAft>
              <a:buSzPts val="2400"/>
              <a:buNone/>
              <a:defRPr sz="2400"/>
            </a:lvl4pPr>
            <a:lvl5pPr lvl="4" rtl="0" algn="r">
              <a:spcBef>
                <a:spcPts val="0"/>
              </a:spcBef>
              <a:spcAft>
                <a:spcPts val="0"/>
              </a:spcAft>
              <a:buSzPts val="2400"/>
              <a:buNone/>
              <a:defRPr sz="2400"/>
            </a:lvl5pPr>
            <a:lvl6pPr lvl="5" rtl="0" algn="r">
              <a:spcBef>
                <a:spcPts val="0"/>
              </a:spcBef>
              <a:spcAft>
                <a:spcPts val="0"/>
              </a:spcAft>
              <a:buSzPts val="2400"/>
              <a:buNone/>
              <a:defRPr sz="2400"/>
            </a:lvl6pPr>
            <a:lvl7pPr lvl="6" rtl="0" algn="r">
              <a:spcBef>
                <a:spcPts val="0"/>
              </a:spcBef>
              <a:spcAft>
                <a:spcPts val="0"/>
              </a:spcAft>
              <a:buSzPts val="2400"/>
              <a:buNone/>
              <a:defRPr sz="2400"/>
            </a:lvl7pPr>
            <a:lvl8pPr lvl="7" rtl="0" algn="r">
              <a:spcBef>
                <a:spcPts val="0"/>
              </a:spcBef>
              <a:spcAft>
                <a:spcPts val="0"/>
              </a:spcAft>
              <a:buSzPts val="2400"/>
              <a:buNone/>
              <a:defRPr sz="2400"/>
            </a:lvl8pPr>
            <a:lvl9pPr lvl="8" rtl="0" algn="r">
              <a:spcBef>
                <a:spcPts val="0"/>
              </a:spcBef>
              <a:spcAft>
                <a:spcPts val="0"/>
              </a:spcAft>
              <a:buSzPts val="2400"/>
              <a:buNone/>
              <a:defRPr sz="2400"/>
            </a:lvl9pPr>
          </a:lstStyle>
          <a:p/>
        </p:txBody>
      </p:sp>
      <p:sp>
        <p:nvSpPr>
          <p:cNvPr id="554" name="Google Shape;554;p4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55" name="Google Shape;555;p41"/>
          <p:cNvSpPr txBox="1"/>
          <p:nvPr>
            <p:ph idx="8"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akeaways">
  <p:cSld name="CUSTOM_23">
    <p:spTree>
      <p:nvGrpSpPr>
        <p:cNvPr id="556" name="Shape 556"/>
        <p:cNvGrpSpPr/>
        <p:nvPr/>
      </p:nvGrpSpPr>
      <p:grpSpPr>
        <a:xfrm>
          <a:off x="0" y="0"/>
          <a:ext cx="0" cy="0"/>
          <a:chOff x="0" y="0"/>
          <a:chExt cx="0" cy="0"/>
        </a:xfrm>
      </p:grpSpPr>
      <p:sp>
        <p:nvSpPr>
          <p:cNvPr id="557" name="Google Shape;557;p42"/>
          <p:cNvSpPr/>
          <p:nvPr>
            <p:ph idx="2" type="pic"/>
          </p:nvPr>
        </p:nvSpPr>
        <p:spPr>
          <a:xfrm>
            <a:off x="4717850" y="1842125"/>
            <a:ext cx="4530300" cy="2815800"/>
          </a:xfrm>
          <a:prstGeom prst="roundRect">
            <a:avLst>
              <a:gd fmla="val 2341" name="adj"/>
            </a:avLst>
          </a:prstGeom>
          <a:noFill/>
          <a:ln>
            <a:noFill/>
          </a:ln>
        </p:spPr>
      </p:sp>
      <p:sp>
        <p:nvSpPr>
          <p:cNvPr id="558" name="Google Shape;558;p42"/>
          <p:cNvSpPr txBox="1"/>
          <p:nvPr>
            <p:ph idx="1" type="body"/>
          </p:nvPr>
        </p:nvSpPr>
        <p:spPr>
          <a:xfrm>
            <a:off x="1077900" y="2148263"/>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59" name="Google Shape;559;p42"/>
          <p:cNvSpPr txBox="1"/>
          <p:nvPr>
            <p:ph idx="3" type="body"/>
          </p:nvPr>
        </p:nvSpPr>
        <p:spPr>
          <a:xfrm>
            <a:off x="1077900" y="2352088"/>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60" name="Google Shape;560;p42"/>
          <p:cNvSpPr txBox="1"/>
          <p:nvPr>
            <p:ph idx="4" type="body"/>
          </p:nvPr>
        </p:nvSpPr>
        <p:spPr>
          <a:xfrm>
            <a:off x="1077900" y="3016663"/>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61" name="Google Shape;561;p42"/>
          <p:cNvSpPr txBox="1"/>
          <p:nvPr>
            <p:ph idx="5" type="body"/>
          </p:nvPr>
        </p:nvSpPr>
        <p:spPr>
          <a:xfrm>
            <a:off x="1077900" y="3220502"/>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62" name="Google Shape;562;p42"/>
          <p:cNvSpPr txBox="1"/>
          <p:nvPr>
            <p:ph idx="6" type="body"/>
          </p:nvPr>
        </p:nvSpPr>
        <p:spPr>
          <a:xfrm>
            <a:off x="1077900" y="3909288"/>
            <a:ext cx="31860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563" name="Google Shape;563;p42"/>
          <p:cNvSpPr txBox="1"/>
          <p:nvPr>
            <p:ph idx="7" type="body"/>
          </p:nvPr>
        </p:nvSpPr>
        <p:spPr>
          <a:xfrm>
            <a:off x="1077900" y="4113113"/>
            <a:ext cx="3186000" cy="5448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564" name="Google Shape;564;p42"/>
          <p:cNvSpPr txBox="1"/>
          <p:nvPr>
            <p:ph type="title"/>
          </p:nvPr>
        </p:nvSpPr>
        <p:spPr>
          <a:xfrm>
            <a:off x="400375" y="955350"/>
            <a:ext cx="3585600" cy="11682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565" name="Google Shape;565;p42"/>
          <p:cNvSpPr txBox="1"/>
          <p:nvPr>
            <p:ph idx="8" type="body"/>
          </p:nvPr>
        </p:nvSpPr>
        <p:spPr>
          <a:xfrm>
            <a:off x="4712200" y="1042025"/>
            <a:ext cx="3744600" cy="8001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566" name="Google Shape;566;p42"/>
          <p:cNvSpPr/>
          <p:nvPr/>
        </p:nvSpPr>
        <p:spPr>
          <a:xfrm>
            <a:off x="499175" y="22203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67" name="Google Shape;567;p42"/>
          <p:cNvSpPr/>
          <p:nvPr>
            <p:ph idx="9" type="pic"/>
          </p:nvPr>
        </p:nvSpPr>
        <p:spPr>
          <a:xfrm>
            <a:off x="610475" y="2348100"/>
            <a:ext cx="256500" cy="223500"/>
          </a:xfrm>
          <a:prstGeom prst="rect">
            <a:avLst/>
          </a:prstGeom>
          <a:noFill/>
          <a:ln>
            <a:noFill/>
          </a:ln>
        </p:spPr>
      </p:sp>
      <p:sp>
        <p:nvSpPr>
          <p:cNvPr id="568" name="Google Shape;568;p42"/>
          <p:cNvSpPr/>
          <p:nvPr/>
        </p:nvSpPr>
        <p:spPr>
          <a:xfrm>
            <a:off x="499175" y="31145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69" name="Google Shape;569;p42"/>
          <p:cNvSpPr/>
          <p:nvPr>
            <p:ph idx="13" type="pic"/>
          </p:nvPr>
        </p:nvSpPr>
        <p:spPr>
          <a:xfrm>
            <a:off x="610475" y="3242325"/>
            <a:ext cx="256500" cy="223500"/>
          </a:xfrm>
          <a:prstGeom prst="rect">
            <a:avLst/>
          </a:prstGeom>
          <a:noFill/>
          <a:ln>
            <a:noFill/>
          </a:ln>
        </p:spPr>
      </p:sp>
      <p:sp>
        <p:nvSpPr>
          <p:cNvPr id="570" name="Google Shape;570;p42"/>
          <p:cNvSpPr/>
          <p:nvPr/>
        </p:nvSpPr>
        <p:spPr>
          <a:xfrm>
            <a:off x="499175" y="40143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571" name="Google Shape;571;p42"/>
          <p:cNvSpPr/>
          <p:nvPr>
            <p:ph idx="14" type="pic"/>
          </p:nvPr>
        </p:nvSpPr>
        <p:spPr>
          <a:xfrm>
            <a:off x="610475" y="4142100"/>
            <a:ext cx="256500" cy="223500"/>
          </a:xfrm>
          <a:prstGeom prst="rect">
            <a:avLst/>
          </a:prstGeom>
          <a:noFill/>
          <a:ln>
            <a:noFill/>
          </a:ln>
        </p:spPr>
      </p:sp>
      <p:sp>
        <p:nvSpPr>
          <p:cNvPr id="572" name="Google Shape;572;p4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73" name="Google Shape;573;p42"/>
          <p:cNvSpPr txBox="1"/>
          <p:nvPr>
            <p:ph idx="15"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Metrics">
  <p:cSld name="CUSTOM_24">
    <p:spTree>
      <p:nvGrpSpPr>
        <p:cNvPr id="574" name="Shape 574"/>
        <p:cNvGrpSpPr/>
        <p:nvPr/>
      </p:nvGrpSpPr>
      <p:grpSpPr>
        <a:xfrm>
          <a:off x="0" y="0"/>
          <a:ext cx="0" cy="0"/>
          <a:chOff x="0" y="0"/>
          <a:chExt cx="0" cy="0"/>
        </a:xfrm>
      </p:grpSpPr>
      <p:sp>
        <p:nvSpPr>
          <p:cNvPr id="575" name="Google Shape;575;p43"/>
          <p:cNvSpPr txBox="1"/>
          <p:nvPr>
            <p:ph idx="1" type="body"/>
          </p:nvPr>
        </p:nvSpPr>
        <p:spPr>
          <a:xfrm>
            <a:off x="387900" y="1232100"/>
            <a:ext cx="27084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576" name="Google Shape;576;p43"/>
          <p:cNvSpPr txBox="1"/>
          <p:nvPr>
            <p:ph type="title"/>
          </p:nvPr>
        </p:nvSpPr>
        <p:spPr>
          <a:xfrm>
            <a:off x="387900" y="1571100"/>
            <a:ext cx="2708400" cy="12393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577" name="Google Shape;577;p43"/>
          <p:cNvSpPr txBox="1"/>
          <p:nvPr>
            <p:ph idx="2" type="body"/>
          </p:nvPr>
        </p:nvSpPr>
        <p:spPr>
          <a:xfrm>
            <a:off x="387900" y="3576425"/>
            <a:ext cx="2708400" cy="10875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578" name="Google Shape;578;p43"/>
          <p:cNvSpPr txBox="1"/>
          <p:nvPr>
            <p:ph idx="3" type="title"/>
          </p:nvPr>
        </p:nvSpPr>
        <p:spPr>
          <a:xfrm>
            <a:off x="3817500" y="12127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79" name="Google Shape;579;p43"/>
          <p:cNvSpPr txBox="1"/>
          <p:nvPr>
            <p:ph idx="4" type="body"/>
          </p:nvPr>
        </p:nvSpPr>
        <p:spPr>
          <a:xfrm>
            <a:off x="3817500" y="16447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80" name="Google Shape;580;p43"/>
          <p:cNvSpPr txBox="1"/>
          <p:nvPr>
            <p:ph idx="5" type="title"/>
          </p:nvPr>
        </p:nvSpPr>
        <p:spPr>
          <a:xfrm>
            <a:off x="5479250" y="12127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81" name="Google Shape;581;p43"/>
          <p:cNvSpPr txBox="1"/>
          <p:nvPr>
            <p:ph idx="6" type="body"/>
          </p:nvPr>
        </p:nvSpPr>
        <p:spPr>
          <a:xfrm>
            <a:off x="5479250" y="16447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82" name="Google Shape;582;p43"/>
          <p:cNvSpPr txBox="1"/>
          <p:nvPr>
            <p:ph idx="7" type="title"/>
          </p:nvPr>
        </p:nvSpPr>
        <p:spPr>
          <a:xfrm>
            <a:off x="7141000" y="12127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83" name="Google Shape;583;p43"/>
          <p:cNvSpPr txBox="1"/>
          <p:nvPr>
            <p:ph idx="8" type="body"/>
          </p:nvPr>
        </p:nvSpPr>
        <p:spPr>
          <a:xfrm>
            <a:off x="7141000" y="16447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84" name="Google Shape;584;p43"/>
          <p:cNvSpPr txBox="1"/>
          <p:nvPr>
            <p:ph idx="9" type="title"/>
          </p:nvPr>
        </p:nvSpPr>
        <p:spPr>
          <a:xfrm>
            <a:off x="3817500" y="241220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85" name="Google Shape;585;p43"/>
          <p:cNvSpPr txBox="1"/>
          <p:nvPr>
            <p:ph idx="13" type="body"/>
          </p:nvPr>
        </p:nvSpPr>
        <p:spPr>
          <a:xfrm>
            <a:off x="3817500" y="284422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86" name="Google Shape;586;p43"/>
          <p:cNvSpPr txBox="1"/>
          <p:nvPr>
            <p:ph idx="14" type="title"/>
          </p:nvPr>
        </p:nvSpPr>
        <p:spPr>
          <a:xfrm>
            <a:off x="5479250" y="241220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87" name="Google Shape;587;p43"/>
          <p:cNvSpPr txBox="1"/>
          <p:nvPr>
            <p:ph idx="15" type="body"/>
          </p:nvPr>
        </p:nvSpPr>
        <p:spPr>
          <a:xfrm>
            <a:off x="5479250" y="284422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88" name="Google Shape;588;p43"/>
          <p:cNvSpPr txBox="1"/>
          <p:nvPr>
            <p:ph idx="16" type="title"/>
          </p:nvPr>
        </p:nvSpPr>
        <p:spPr>
          <a:xfrm>
            <a:off x="7141000" y="241220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89" name="Google Shape;589;p43"/>
          <p:cNvSpPr txBox="1"/>
          <p:nvPr>
            <p:ph idx="17" type="body"/>
          </p:nvPr>
        </p:nvSpPr>
        <p:spPr>
          <a:xfrm>
            <a:off x="7141000" y="284422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90" name="Google Shape;590;p43"/>
          <p:cNvSpPr txBox="1"/>
          <p:nvPr>
            <p:ph idx="18" type="title"/>
          </p:nvPr>
        </p:nvSpPr>
        <p:spPr>
          <a:xfrm>
            <a:off x="3817500" y="36116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91" name="Google Shape;591;p43"/>
          <p:cNvSpPr txBox="1"/>
          <p:nvPr>
            <p:ph idx="19" type="body"/>
          </p:nvPr>
        </p:nvSpPr>
        <p:spPr>
          <a:xfrm>
            <a:off x="3817500" y="40436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92" name="Google Shape;592;p43"/>
          <p:cNvSpPr txBox="1"/>
          <p:nvPr>
            <p:ph idx="20" type="title"/>
          </p:nvPr>
        </p:nvSpPr>
        <p:spPr>
          <a:xfrm>
            <a:off x="5479250" y="36116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93" name="Google Shape;593;p43"/>
          <p:cNvSpPr txBox="1"/>
          <p:nvPr>
            <p:ph idx="21" type="body"/>
          </p:nvPr>
        </p:nvSpPr>
        <p:spPr>
          <a:xfrm>
            <a:off x="5479250" y="40436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94" name="Google Shape;594;p43"/>
          <p:cNvSpPr txBox="1"/>
          <p:nvPr>
            <p:ph idx="22" type="title"/>
          </p:nvPr>
        </p:nvSpPr>
        <p:spPr>
          <a:xfrm>
            <a:off x="7141000" y="3611650"/>
            <a:ext cx="1433700" cy="5754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595" name="Google Shape;595;p43"/>
          <p:cNvSpPr txBox="1"/>
          <p:nvPr>
            <p:ph idx="23" type="body"/>
          </p:nvPr>
        </p:nvSpPr>
        <p:spPr>
          <a:xfrm>
            <a:off x="7141000" y="40436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596" name="Google Shape;596;p4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597" name="Google Shape;597;p43"/>
          <p:cNvSpPr txBox="1"/>
          <p:nvPr>
            <p:ph idx="2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Highlights Overview">
  <p:cSld name="CUSTOM_25">
    <p:bg>
      <p:bgPr>
        <a:solidFill>
          <a:schemeClr val="accent6"/>
        </a:solidFill>
      </p:bgPr>
    </p:bg>
    <p:spTree>
      <p:nvGrpSpPr>
        <p:cNvPr id="598" name="Shape 598"/>
        <p:cNvGrpSpPr/>
        <p:nvPr/>
      </p:nvGrpSpPr>
      <p:grpSpPr>
        <a:xfrm>
          <a:off x="0" y="0"/>
          <a:ext cx="0" cy="0"/>
          <a:chOff x="0" y="0"/>
          <a:chExt cx="0" cy="0"/>
        </a:xfrm>
      </p:grpSpPr>
      <p:sp>
        <p:nvSpPr>
          <p:cNvPr id="599" name="Google Shape;599;p44"/>
          <p:cNvSpPr txBox="1"/>
          <p:nvPr>
            <p:ph idx="1" type="body"/>
          </p:nvPr>
        </p:nvSpPr>
        <p:spPr>
          <a:xfrm>
            <a:off x="5526525" y="709750"/>
            <a:ext cx="1433700" cy="3390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Clr>
                <a:schemeClr val="accent3"/>
              </a:buClr>
              <a:buSzPts val="900"/>
              <a:buChar char="●"/>
              <a:defRPr b="1" sz="900">
                <a:solidFill>
                  <a:schemeClr val="accent3"/>
                </a:solidFill>
              </a:defRPr>
            </a:lvl1pPr>
            <a:lvl2pPr indent="-285750" lvl="1" marL="914400" rtl="0">
              <a:lnSpc>
                <a:spcPct val="115000"/>
              </a:lnSpc>
              <a:spcBef>
                <a:spcPts val="0"/>
              </a:spcBef>
              <a:spcAft>
                <a:spcPts val="0"/>
              </a:spcAft>
              <a:buClr>
                <a:schemeClr val="accent3"/>
              </a:buClr>
              <a:buSzPts val="900"/>
              <a:buChar char="○"/>
              <a:defRPr b="1" sz="900">
                <a:solidFill>
                  <a:schemeClr val="accent3"/>
                </a:solidFill>
              </a:defRPr>
            </a:lvl2pPr>
            <a:lvl3pPr indent="-285750" lvl="2" marL="1371600" rtl="0">
              <a:lnSpc>
                <a:spcPct val="115000"/>
              </a:lnSpc>
              <a:spcBef>
                <a:spcPts val="0"/>
              </a:spcBef>
              <a:spcAft>
                <a:spcPts val="0"/>
              </a:spcAft>
              <a:buClr>
                <a:schemeClr val="accent3"/>
              </a:buClr>
              <a:buSzPts val="900"/>
              <a:buChar char="■"/>
              <a:defRPr b="1" sz="900">
                <a:solidFill>
                  <a:schemeClr val="accent3"/>
                </a:solidFill>
              </a:defRPr>
            </a:lvl3pPr>
            <a:lvl4pPr indent="-285750" lvl="3" marL="1828800" rtl="0">
              <a:lnSpc>
                <a:spcPct val="115000"/>
              </a:lnSpc>
              <a:spcBef>
                <a:spcPts val="0"/>
              </a:spcBef>
              <a:spcAft>
                <a:spcPts val="0"/>
              </a:spcAft>
              <a:buClr>
                <a:schemeClr val="accent3"/>
              </a:buClr>
              <a:buSzPts val="900"/>
              <a:buChar char="●"/>
              <a:defRPr b="1" sz="900">
                <a:solidFill>
                  <a:schemeClr val="accent3"/>
                </a:solidFill>
              </a:defRPr>
            </a:lvl4pPr>
            <a:lvl5pPr indent="-285750" lvl="4" marL="2286000" rtl="0">
              <a:lnSpc>
                <a:spcPct val="115000"/>
              </a:lnSpc>
              <a:spcBef>
                <a:spcPts val="0"/>
              </a:spcBef>
              <a:spcAft>
                <a:spcPts val="0"/>
              </a:spcAft>
              <a:buClr>
                <a:schemeClr val="accent3"/>
              </a:buClr>
              <a:buSzPts val="900"/>
              <a:buChar char="○"/>
              <a:defRPr b="1" sz="900">
                <a:solidFill>
                  <a:schemeClr val="accent3"/>
                </a:solidFill>
              </a:defRPr>
            </a:lvl5pPr>
            <a:lvl6pPr indent="-285750" lvl="5" marL="2743200" rtl="0">
              <a:lnSpc>
                <a:spcPct val="115000"/>
              </a:lnSpc>
              <a:spcBef>
                <a:spcPts val="0"/>
              </a:spcBef>
              <a:spcAft>
                <a:spcPts val="0"/>
              </a:spcAft>
              <a:buClr>
                <a:schemeClr val="accent3"/>
              </a:buClr>
              <a:buSzPts val="900"/>
              <a:buChar char="■"/>
              <a:defRPr b="1" sz="900">
                <a:solidFill>
                  <a:schemeClr val="accent3"/>
                </a:solidFill>
              </a:defRPr>
            </a:lvl6pPr>
            <a:lvl7pPr indent="-285750" lvl="6" marL="3200400" rtl="0">
              <a:lnSpc>
                <a:spcPct val="115000"/>
              </a:lnSpc>
              <a:spcBef>
                <a:spcPts val="0"/>
              </a:spcBef>
              <a:spcAft>
                <a:spcPts val="0"/>
              </a:spcAft>
              <a:buClr>
                <a:schemeClr val="accent3"/>
              </a:buClr>
              <a:buSzPts val="900"/>
              <a:buChar char="●"/>
              <a:defRPr b="1" sz="900">
                <a:solidFill>
                  <a:schemeClr val="accent3"/>
                </a:solidFill>
              </a:defRPr>
            </a:lvl7pPr>
            <a:lvl8pPr indent="-285750" lvl="7" marL="3657600" rtl="0">
              <a:lnSpc>
                <a:spcPct val="115000"/>
              </a:lnSpc>
              <a:spcBef>
                <a:spcPts val="0"/>
              </a:spcBef>
              <a:spcAft>
                <a:spcPts val="0"/>
              </a:spcAft>
              <a:buClr>
                <a:schemeClr val="accent3"/>
              </a:buClr>
              <a:buSzPts val="900"/>
              <a:buChar char="○"/>
              <a:defRPr b="1" sz="900">
                <a:solidFill>
                  <a:schemeClr val="accent3"/>
                </a:solidFill>
              </a:defRPr>
            </a:lvl8pPr>
            <a:lvl9pPr indent="-285750" lvl="8" marL="4114800" rtl="0">
              <a:lnSpc>
                <a:spcPct val="115000"/>
              </a:lnSpc>
              <a:spcBef>
                <a:spcPts val="0"/>
              </a:spcBef>
              <a:spcAft>
                <a:spcPts val="0"/>
              </a:spcAft>
              <a:buClr>
                <a:schemeClr val="accent3"/>
              </a:buClr>
              <a:buSzPts val="900"/>
              <a:buChar char="■"/>
              <a:defRPr b="1" sz="900">
                <a:solidFill>
                  <a:schemeClr val="accent3"/>
                </a:solidFill>
              </a:defRPr>
            </a:lvl9pPr>
          </a:lstStyle>
          <a:p/>
        </p:txBody>
      </p:sp>
      <p:sp>
        <p:nvSpPr>
          <p:cNvPr id="600" name="Google Shape;600;p44"/>
          <p:cNvSpPr/>
          <p:nvPr/>
        </p:nvSpPr>
        <p:spPr>
          <a:xfrm flipH="1">
            <a:off x="5166250" y="490325"/>
            <a:ext cx="3977700" cy="4653300"/>
          </a:xfrm>
          <a:prstGeom prst="round1Rect">
            <a:avLst>
              <a:gd fmla="val 301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01" name="Google Shape;601;p44"/>
          <p:cNvSpPr txBox="1"/>
          <p:nvPr>
            <p:ph type="title"/>
          </p:nvPr>
        </p:nvSpPr>
        <p:spPr>
          <a:xfrm>
            <a:off x="5526525" y="237457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2400"/>
              <a:buNone/>
              <a:defRPr sz="2400">
                <a:solidFill>
                  <a:schemeClr val="lt1"/>
                </a:solidFill>
              </a:defRPr>
            </a:lvl1pPr>
            <a:lvl2pPr lvl="1" rtl="0">
              <a:spcBef>
                <a:spcPts val="0"/>
              </a:spcBef>
              <a:spcAft>
                <a:spcPts val="0"/>
              </a:spcAft>
              <a:buClr>
                <a:schemeClr val="lt1"/>
              </a:buClr>
              <a:buSzPts val="2400"/>
              <a:buNone/>
              <a:defRPr sz="2400">
                <a:solidFill>
                  <a:schemeClr val="lt1"/>
                </a:solidFill>
              </a:defRPr>
            </a:lvl2pPr>
            <a:lvl3pPr lvl="2" rtl="0">
              <a:spcBef>
                <a:spcPts val="0"/>
              </a:spcBef>
              <a:spcAft>
                <a:spcPts val="0"/>
              </a:spcAft>
              <a:buClr>
                <a:schemeClr val="lt1"/>
              </a:buClr>
              <a:buSzPts val="2400"/>
              <a:buNone/>
              <a:defRPr sz="2400">
                <a:solidFill>
                  <a:schemeClr val="lt1"/>
                </a:solidFill>
              </a:defRPr>
            </a:lvl3pPr>
            <a:lvl4pPr lvl="3" rtl="0">
              <a:spcBef>
                <a:spcPts val="0"/>
              </a:spcBef>
              <a:spcAft>
                <a:spcPts val="0"/>
              </a:spcAft>
              <a:buClr>
                <a:schemeClr val="lt1"/>
              </a:buClr>
              <a:buSzPts val="2400"/>
              <a:buNone/>
              <a:defRPr sz="2400">
                <a:solidFill>
                  <a:schemeClr val="lt1"/>
                </a:solidFill>
              </a:defRPr>
            </a:lvl4pPr>
            <a:lvl5pPr lvl="4" rtl="0">
              <a:spcBef>
                <a:spcPts val="0"/>
              </a:spcBef>
              <a:spcAft>
                <a:spcPts val="0"/>
              </a:spcAft>
              <a:buClr>
                <a:schemeClr val="lt1"/>
              </a:buClr>
              <a:buSzPts val="2400"/>
              <a:buNone/>
              <a:defRPr sz="2400">
                <a:solidFill>
                  <a:schemeClr val="lt1"/>
                </a:solidFill>
              </a:defRPr>
            </a:lvl5pPr>
            <a:lvl6pPr lvl="5" rtl="0">
              <a:spcBef>
                <a:spcPts val="0"/>
              </a:spcBef>
              <a:spcAft>
                <a:spcPts val="0"/>
              </a:spcAft>
              <a:buClr>
                <a:schemeClr val="lt1"/>
              </a:buClr>
              <a:buSzPts val="2400"/>
              <a:buNone/>
              <a:defRPr sz="2400">
                <a:solidFill>
                  <a:schemeClr val="lt1"/>
                </a:solidFill>
              </a:defRPr>
            </a:lvl6pPr>
            <a:lvl7pPr lvl="6" rtl="0">
              <a:spcBef>
                <a:spcPts val="0"/>
              </a:spcBef>
              <a:spcAft>
                <a:spcPts val="0"/>
              </a:spcAft>
              <a:buClr>
                <a:schemeClr val="lt1"/>
              </a:buClr>
              <a:buSzPts val="2400"/>
              <a:buNone/>
              <a:defRPr sz="2400">
                <a:solidFill>
                  <a:schemeClr val="lt1"/>
                </a:solidFill>
              </a:defRPr>
            </a:lvl7pPr>
            <a:lvl8pPr lvl="7" rtl="0">
              <a:spcBef>
                <a:spcPts val="0"/>
              </a:spcBef>
              <a:spcAft>
                <a:spcPts val="0"/>
              </a:spcAft>
              <a:buClr>
                <a:schemeClr val="lt1"/>
              </a:buClr>
              <a:buSzPts val="2400"/>
              <a:buNone/>
              <a:defRPr sz="2400">
                <a:solidFill>
                  <a:schemeClr val="lt1"/>
                </a:solidFill>
              </a:defRPr>
            </a:lvl8pPr>
            <a:lvl9pPr lvl="8" rtl="0">
              <a:spcBef>
                <a:spcPts val="0"/>
              </a:spcBef>
              <a:spcAft>
                <a:spcPts val="0"/>
              </a:spcAft>
              <a:buClr>
                <a:schemeClr val="lt1"/>
              </a:buClr>
              <a:buSzPts val="2400"/>
              <a:buNone/>
              <a:defRPr sz="2400">
                <a:solidFill>
                  <a:schemeClr val="lt1"/>
                </a:solidFill>
              </a:defRPr>
            </a:lvl9pPr>
          </a:lstStyle>
          <a:p/>
        </p:txBody>
      </p:sp>
      <p:sp>
        <p:nvSpPr>
          <p:cNvPr id="602" name="Google Shape;602;p44"/>
          <p:cNvSpPr txBox="1"/>
          <p:nvPr>
            <p:ph idx="2" type="body"/>
          </p:nvPr>
        </p:nvSpPr>
        <p:spPr>
          <a:xfrm>
            <a:off x="5526525" y="2123850"/>
            <a:ext cx="1433700" cy="3390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Clr>
                <a:schemeClr val="accent3"/>
              </a:buClr>
              <a:buSzPts val="900"/>
              <a:buChar char="●"/>
              <a:defRPr b="1" sz="900">
                <a:solidFill>
                  <a:schemeClr val="accent3"/>
                </a:solidFill>
              </a:defRPr>
            </a:lvl1pPr>
            <a:lvl2pPr indent="-285750" lvl="1" marL="914400" rtl="0">
              <a:lnSpc>
                <a:spcPct val="115000"/>
              </a:lnSpc>
              <a:spcBef>
                <a:spcPts val="0"/>
              </a:spcBef>
              <a:spcAft>
                <a:spcPts val="0"/>
              </a:spcAft>
              <a:buClr>
                <a:schemeClr val="accent3"/>
              </a:buClr>
              <a:buSzPts val="900"/>
              <a:buChar char="○"/>
              <a:defRPr b="1" sz="900">
                <a:solidFill>
                  <a:schemeClr val="accent3"/>
                </a:solidFill>
              </a:defRPr>
            </a:lvl2pPr>
            <a:lvl3pPr indent="-285750" lvl="2" marL="1371600" rtl="0">
              <a:lnSpc>
                <a:spcPct val="115000"/>
              </a:lnSpc>
              <a:spcBef>
                <a:spcPts val="0"/>
              </a:spcBef>
              <a:spcAft>
                <a:spcPts val="0"/>
              </a:spcAft>
              <a:buClr>
                <a:schemeClr val="accent3"/>
              </a:buClr>
              <a:buSzPts val="900"/>
              <a:buChar char="■"/>
              <a:defRPr b="1" sz="900">
                <a:solidFill>
                  <a:schemeClr val="accent3"/>
                </a:solidFill>
              </a:defRPr>
            </a:lvl3pPr>
            <a:lvl4pPr indent="-285750" lvl="3" marL="1828800" rtl="0">
              <a:lnSpc>
                <a:spcPct val="115000"/>
              </a:lnSpc>
              <a:spcBef>
                <a:spcPts val="0"/>
              </a:spcBef>
              <a:spcAft>
                <a:spcPts val="0"/>
              </a:spcAft>
              <a:buClr>
                <a:schemeClr val="accent3"/>
              </a:buClr>
              <a:buSzPts val="900"/>
              <a:buChar char="●"/>
              <a:defRPr b="1" sz="900">
                <a:solidFill>
                  <a:schemeClr val="accent3"/>
                </a:solidFill>
              </a:defRPr>
            </a:lvl4pPr>
            <a:lvl5pPr indent="-285750" lvl="4" marL="2286000" rtl="0">
              <a:lnSpc>
                <a:spcPct val="115000"/>
              </a:lnSpc>
              <a:spcBef>
                <a:spcPts val="0"/>
              </a:spcBef>
              <a:spcAft>
                <a:spcPts val="0"/>
              </a:spcAft>
              <a:buClr>
                <a:schemeClr val="accent3"/>
              </a:buClr>
              <a:buSzPts val="900"/>
              <a:buChar char="○"/>
              <a:defRPr b="1" sz="900">
                <a:solidFill>
                  <a:schemeClr val="accent3"/>
                </a:solidFill>
              </a:defRPr>
            </a:lvl5pPr>
            <a:lvl6pPr indent="-285750" lvl="5" marL="2743200" rtl="0">
              <a:lnSpc>
                <a:spcPct val="115000"/>
              </a:lnSpc>
              <a:spcBef>
                <a:spcPts val="0"/>
              </a:spcBef>
              <a:spcAft>
                <a:spcPts val="0"/>
              </a:spcAft>
              <a:buClr>
                <a:schemeClr val="accent3"/>
              </a:buClr>
              <a:buSzPts val="900"/>
              <a:buChar char="■"/>
              <a:defRPr b="1" sz="900">
                <a:solidFill>
                  <a:schemeClr val="accent3"/>
                </a:solidFill>
              </a:defRPr>
            </a:lvl6pPr>
            <a:lvl7pPr indent="-285750" lvl="6" marL="3200400" rtl="0">
              <a:lnSpc>
                <a:spcPct val="115000"/>
              </a:lnSpc>
              <a:spcBef>
                <a:spcPts val="0"/>
              </a:spcBef>
              <a:spcAft>
                <a:spcPts val="0"/>
              </a:spcAft>
              <a:buClr>
                <a:schemeClr val="accent3"/>
              </a:buClr>
              <a:buSzPts val="900"/>
              <a:buChar char="●"/>
              <a:defRPr b="1" sz="900">
                <a:solidFill>
                  <a:schemeClr val="accent3"/>
                </a:solidFill>
              </a:defRPr>
            </a:lvl7pPr>
            <a:lvl8pPr indent="-285750" lvl="7" marL="3657600" rtl="0">
              <a:lnSpc>
                <a:spcPct val="115000"/>
              </a:lnSpc>
              <a:spcBef>
                <a:spcPts val="0"/>
              </a:spcBef>
              <a:spcAft>
                <a:spcPts val="0"/>
              </a:spcAft>
              <a:buClr>
                <a:schemeClr val="accent3"/>
              </a:buClr>
              <a:buSzPts val="900"/>
              <a:buChar char="○"/>
              <a:defRPr b="1" sz="900">
                <a:solidFill>
                  <a:schemeClr val="accent3"/>
                </a:solidFill>
              </a:defRPr>
            </a:lvl8pPr>
            <a:lvl9pPr indent="-285750" lvl="8" marL="4114800" rtl="0">
              <a:lnSpc>
                <a:spcPct val="115000"/>
              </a:lnSpc>
              <a:spcBef>
                <a:spcPts val="0"/>
              </a:spcBef>
              <a:spcAft>
                <a:spcPts val="0"/>
              </a:spcAft>
              <a:buClr>
                <a:schemeClr val="accent3"/>
              </a:buClr>
              <a:buSzPts val="900"/>
              <a:buChar char="■"/>
              <a:defRPr b="1" sz="900">
                <a:solidFill>
                  <a:schemeClr val="accent3"/>
                </a:solidFill>
              </a:defRPr>
            </a:lvl9pPr>
          </a:lstStyle>
          <a:p/>
        </p:txBody>
      </p:sp>
      <p:sp>
        <p:nvSpPr>
          <p:cNvPr id="603" name="Google Shape;603;p44"/>
          <p:cNvSpPr txBox="1"/>
          <p:nvPr>
            <p:ph idx="3" type="body"/>
          </p:nvPr>
        </p:nvSpPr>
        <p:spPr>
          <a:xfrm>
            <a:off x="5526525" y="2842125"/>
            <a:ext cx="1861500" cy="4494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1pPr>
            <a:lvl2pPr indent="-279400" lvl="1" marL="914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2pPr>
            <a:lvl3pPr indent="-279400" lvl="2" marL="1371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3pPr>
            <a:lvl4pPr indent="-279400" lvl="3" marL="1828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4pPr>
            <a:lvl5pPr indent="-279400" lvl="4" marL="22860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5pPr>
            <a:lvl6pPr indent="-279400" lvl="5" marL="2743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6pPr>
            <a:lvl7pPr indent="-279400" lvl="6" marL="3200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7pPr>
            <a:lvl8pPr indent="-279400" lvl="7" marL="3657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8pPr>
            <a:lvl9pPr indent="-279400" lvl="8" marL="4114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9pPr>
          </a:lstStyle>
          <a:p/>
        </p:txBody>
      </p:sp>
      <p:sp>
        <p:nvSpPr>
          <p:cNvPr id="604" name="Google Shape;604;p44"/>
          <p:cNvSpPr txBox="1"/>
          <p:nvPr>
            <p:ph idx="4" type="title"/>
          </p:nvPr>
        </p:nvSpPr>
        <p:spPr>
          <a:xfrm>
            <a:off x="5526525" y="378867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2400"/>
              <a:buNone/>
              <a:defRPr sz="2400">
                <a:solidFill>
                  <a:schemeClr val="lt1"/>
                </a:solidFill>
              </a:defRPr>
            </a:lvl1pPr>
            <a:lvl2pPr lvl="1" rtl="0">
              <a:spcBef>
                <a:spcPts val="0"/>
              </a:spcBef>
              <a:spcAft>
                <a:spcPts val="0"/>
              </a:spcAft>
              <a:buClr>
                <a:schemeClr val="lt1"/>
              </a:buClr>
              <a:buSzPts val="2400"/>
              <a:buNone/>
              <a:defRPr sz="2400">
                <a:solidFill>
                  <a:schemeClr val="lt1"/>
                </a:solidFill>
              </a:defRPr>
            </a:lvl2pPr>
            <a:lvl3pPr lvl="2" rtl="0">
              <a:spcBef>
                <a:spcPts val="0"/>
              </a:spcBef>
              <a:spcAft>
                <a:spcPts val="0"/>
              </a:spcAft>
              <a:buClr>
                <a:schemeClr val="lt1"/>
              </a:buClr>
              <a:buSzPts val="2400"/>
              <a:buNone/>
              <a:defRPr sz="2400">
                <a:solidFill>
                  <a:schemeClr val="lt1"/>
                </a:solidFill>
              </a:defRPr>
            </a:lvl3pPr>
            <a:lvl4pPr lvl="3" rtl="0">
              <a:spcBef>
                <a:spcPts val="0"/>
              </a:spcBef>
              <a:spcAft>
                <a:spcPts val="0"/>
              </a:spcAft>
              <a:buClr>
                <a:schemeClr val="lt1"/>
              </a:buClr>
              <a:buSzPts val="2400"/>
              <a:buNone/>
              <a:defRPr sz="2400">
                <a:solidFill>
                  <a:schemeClr val="lt1"/>
                </a:solidFill>
              </a:defRPr>
            </a:lvl4pPr>
            <a:lvl5pPr lvl="4" rtl="0">
              <a:spcBef>
                <a:spcPts val="0"/>
              </a:spcBef>
              <a:spcAft>
                <a:spcPts val="0"/>
              </a:spcAft>
              <a:buClr>
                <a:schemeClr val="lt1"/>
              </a:buClr>
              <a:buSzPts val="2400"/>
              <a:buNone/>
              <a:defRPr sz="2400">
                <a:solidFill>
                  <a:schemeClr val="lt1"/>
                </a:solidFill>
              </a:defRPr>
            </a:lvl5pPr>
            <a:lvl6pPr lvl="5" rtl="0">
              <a:spcBef>
                <a:spcPts val="0"/>
              </a:spcBef>
              <a:spcAft>
                <a:spcPts val="0"/>
              </a:spcAft>
              <a:buClr>
                <a:schemeClr val="lt1"/>
              </a:buClr>
              <a:buSzPts val="2400"/>
              <a:buNone/>
              <a:defRPr sz="2400">
                <a:solidFill>
                  <a:schemeClr val="lt1"/>
                </a:solidFill>
              </a:defRPr>
            </a:lvl6pPr>
            <a:lvl7pPr lvl="6" rtl="0">
              <a:spcBef>
                <a:spcPts val="0"/>
              </a:spcBef>
              <a:spcAft>
                <a:spcPts val="0"/>
              </a:spcAft>
              <a:buClr>
                <a:schemeClr val="lt1"/>
              </a:buClr>
              <a:buSzPts val="2400"/>
              <a:buNone/>
              <a:defRPr sz="2400">
                <a:solidFill>
                  <a:schemeClr val="lt1"/>
                </a:solidFill>
              </a:defRPr>
            </a:lvl7pPr>
            <a:lvl8pPr lvl="7" rtl="0">
              <a:spcBef>
                <a:spcPts val="0"/>
              </a:spcBef>
              <a:spcAft>
                <a:spcPts val="0"/>
              </a:spcAft>
              <a:buClr>
                <a:schemeClr val="lt1"/>
              </a:buClr>
              <a:buSzPts val="2400"/>
              <a:buNone/>
              <a:defRPr sz="2400">
                <a:solidFill>
                  <a:schemeClr val="lt1"/>
                </a:solidFill>
              </a:defRPr>
            </a:lvl8pPr>
            <a:lvl9pPr lvl="8" rtl="0">
              <a:spcBef>
                <a:spcPts val="0"/>
              </a:spcBef>
              <a:spcAft>
                <a:spcPts val="0"/>
              </a:spcAft>
              <a:buClr>
                <a:schemeClr val="lt1"/>
              </a:buClr>
              <a:buSzPts val="2400"/>
              <a:buNone/>
              <a:defRPr sz="2400">
                <a:solidFill>
                  <a:schemeClr val="lt1"/>
                </a:solidFill>
              </a:defRPr>
            </a:lvl9pPr>
          </a:lstStyle>
          <a:p/>
        </p:txBody>
      </p:sp>
      <p:sp>
        <p:nvSpPr>
          <p:cNvPr id="605" name="Google Shape;605;p44"/>
          <p:cNvSpPr txBox="1"/>
          <p:nvPr>
            <p:ph idx="5" type="body"/>
          </p:nvPr>
        </p:nvSpPr>
        <p:spPr>
          <a:xfrm>
            <a:off x="5526525" y="3537950"/>
            <a:ext cx="1433700" cy="3390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Clr>
                <a:schemeClr val="accent3"/>
              </a:buClr>
              <a:buSzPts val="900"/>
              <a:buChar char="●"/>
              <a:defRPr b="1" sz="900">
                <a:solidFill>
                  <a:schemeClr val="accent3"/>
                </a:solidFill>
              </a:defRPr>
            </a:lvl1pPr>
            <a:lvl2pPr indent="-285750" lvl="1" marL="914400" rtl="0">
              <a:lnSpc>
                <a:spcPct val="115000"/>
              </a:lnSpc>
              <a:spcBef>
                <a:spcPts val="0"/>
              </a:spcBef>
              <a:spcAft>
                <a:spcPts val="0"/>
              </a:spcAft>
              <a:buClr>
                <a:schemeClr val="accent3"/>
              </a:buClr>
              <a:buSzPts val="900"/>
              <a:buChar char="○"/>
              <a:defRPr b="1" sz="900">
                <a:solidFill>
                  <a:schemeClr val="accent3"/>
                </a:solidFill>
              </a:defRPr>
            </a:lvl2pPr>
            <a:lvl3pPr indent="-285750" lvl="2" marL="1371600" rtl="0">
              <a:lnSpc>
                <a:spcPct val="115000"/>
              </a:lnSpc>
              <a:spcBef>
                <a:spcPts val="0"/>
              </a:spcBef>
              <a:spcAft>
                <a:spcPts val="0"/>
              </a:spcAft>
              <a:buClr>
                <a:schemeClr val="accent3"/>
              </a:buClr>
              <a:buSzPts val="900"/>
              <a:buChar char="■"/>
              <a:defRPr b="1" sz="900">
                <a:solidFill>
                  <a:schemeClr val="accent3"/>
                </a:solidFill>
              </a:defRPr>
            </a:lvl3pPr>
            <a:lvl4pPr indent="-285750" lvl="3" marL="1828800" rtl="0">
              <a:lnSpc>
                <a:spcPct val="115000"/>
              </a:lnSpc>
              <a:spcBef>
                <a:spcPts val="0"/>
              </a:spcBef>
              <a:spcAft>
                <a:spcPts val="0"/>
              </a:spcAft>
              <a:buClr>
                <a:schemeClr val="accent3"/>
              </a:buClr>
              <a:buSzPts val="900"/>
              <a:buChar char="●"/>
              <a:defRPr b="1" sz="900">
                <a:solidFill>
                  <a:schemeClr val="accent3"/>
                </a:solidFill>
              </a:defRPr>
            </a:lvl4pPr>
            <a:lvl5pPr indent="-285750" lvl="4" marL="2286000" rtl="0">
              <a:lnSpc>
                <a:spcPct val="115000"/>
              </a:lnSpc>
              <a:spcBef>
                <a:spcPts val="0"/>
              </a:spcBef>
              <a:spcAft>
                <a:spcPts val="0"/>
              </a:spcAft>
              <a:buClr>
                <a:schemeClr val="accent3"/>
              </a:buClr>
              <a:buSzPts val="900"/>
              <a:buChar char="○"/>
              <a:defRPr b="1" sz="900">
                <a:solidFill>
                  <a:schemeClr val="accent3"/>
                </a:solidFill>
              </a:defRPr>
            </a:lvl5pPr>
            <a:lvl6pPr indent="-285750" lvl="5" marL="2743200" rtl="0">
              <a:lnSpc>
                <a:spcPct val="115000"/>
              </a:lnSpc>
              <a:spcBef>
                <a:spcPts val="0"/>
              </a:spcBef>
              <a:spcAft>
                <a:spcPts val="0"/>
              </a:spcAft>
              <a:buClr>
                <a:schemeClr val="accent3"/>
              </a:buClr>
              <a:buSzPts val="900"/>
              <a:buChar char="■"/>
              <a:defRPr b="1" sz="900">
                <a:solidFill>
                  <a:schemeClr val="accent3"/>
                </a:solidFill>
              </a:defRPr>
            </a:lvl6pPr>
            <a:lvl7pPr indent="-285750" lvl="6" marL="3200400" rtl="0">
              <a:lnSpc>
                <a:spcPct val="115000"/>
              </a:lnSpc>
              <a:spcBef>
                <a:spcPts val="0"/>
              </a:spcBef>
              <a:spcAft>
                <a:spcPts val="0"/>
              </a:spcAft>
              <a:buClr>
                <a:schemeClr val="accent3"/>
              </a:buClr>
              <a:buSzPts val="900"/>
              <a:buChar char="●"/>
              <a:defRPr b="1" sz="900">
                <a:solidFill>
                  <a:schemeClr val="accent3"/>
                </a:solidFill>
              </a:defRPr>
            </a:lvl7pPr>
            <a:lvl8pPr indent="-285750" lvl="7" marL="3657600" rtl="0">
              <a:lnSpc>
                <a:spcPct val="115000"/>
              </a:lnSpc>
              <a:spcBef>
                <a:spcPts val="0"/>
              </a:spcBef>
              <a:spcAft>
                <a:spcPts val="0"/>
              </a:spcAft>
              <a:buClr>
                <a:schemeClr val="accent3"/>
              </a:buClr>
              <a:buSzPts val="900"/>
              <a:buChar char="○"/>
              <a:defRPr b="1" sz="900">
                <a:solidFill>
                  <a:schemeClr val="accent3"/>
                </a:solidFill>
              </a:defRPr>
            </a:lvl8pPr>
            <a:lvl9pPr indent="-285750" lvl="8" marL="4114800" rtl="0">
              <a:lnSpc>
                <a:spcPct val="115000"/>
              </a:lnSpc>
              <a:spcBef>
                <a:spcPts val="0"/>
              </a:spcBef>
              <a:spcAft>
                <a:spcPts val="0"/>
              </a:spcAft>
              <a:buClr>
                <a:schemeClr val="accent3"/>
              </a:buClr>
              <a:buSzPts val="900"/>
              <a:buChar char="■"/>
              <a:defRPr b="1" sz="900">
                <a:solidFill>
                  <a:schemeClr val="accent3"/>
                </a:solidFill>
              </a:defRPr>
            </a:lvl9pPr>
          </a:lstStyle>
          <a:p/>
        </p:txBody>
      </p:sp>
      <p:sp>
        <p:nvSpPr>
          <p:cNvPr id="606" name="Google Shape;606;p44"/>
          <p:cNvSpPr txBox="1"/>
          <p:nvPr>
            <p:ph idx="6" type="body"/>
          </p:nvPr>
        </p:nvSpPr>
        <p:spPr>
          <a:xfrm>
            <a:off x="5526525" y="4256225"/>
            <a:ext cx="1861500" cy="4494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1pPr>
            <a:lvl2pPr indent="-279400" lvl="1" marL="914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2pPr>
            <a:lvl3pPr indent="-279400" lvl="2" marL="1371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3pPr>
            <a:lvl4pPr indent="-279400" lvl="3" marL="1828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4pPr>
            <a:lvl5pPr indent="-279400" lvl="4" marL="22860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5pPr>
            <a:lvl6pPr indent="-279400" lvl="5" marL="2743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6pPr>
            <a:lvl7pPr indent="-279400" lvl="6" marL="3200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7pPr>
            <a:lvl8pPr indent="-279400" lvl="7" marL="3657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8pPr>
            <a:lvl9pPr indent="-279400" lvl="8" marL="4114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9pPr>
          </a:lstStyle>
          <a:p/>
        </p:txBody>
      </p:sp>
      <p:sp>
        <p:nvSpPr>
          <p:cNvPr id="607" name="Google Shape;607;p44"/>
          <p:cNvSpPr txBox="1"/>
          <p:nvPr>
            <p:ph idx="7" type="body"/>
          </p:nvPr>
        </p:nvSpPr>
        <p:spPr>
          <a:xfrm>
            <a:off x="387900" y="183977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608" name="Google Shape;608;p44"/>
          <p:cNvSpPr txBox="1"/>
          <p:nvPr>
            <p:ph idx="8" type="title"/>
          </p:nvPr>
        </p:nvSpPr>
        <p:spPr>
          <a:xfrm>
            <a:off x="387900" y="2177000"/>
            <a:ext cx="38595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09" name="Google Shape;609;p44"/>
          <p:cNvSpPr txBox="1"/>
          <p:nvPr>
            <p:ph idx="9" type="body"/>
          </p:nvPr>
        </p:nvSpPr>
        <p:spPr>
          <a:xfrm>
            <a:off x="387900" y="3148525"/>
            <a:ext cx="3924000" cy="17100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610" name="Google Shape;610;p44"/>
          <p:cNvSpPr txBox="1"/>
          <p:nvPr>
            <p:ph idx="13" type="title"/>
          </p:nvPr>
        </p:nvSpPr>
        <p:spPr>
          <a:xfrm>
            <a:off x="5526525" y="960475"/>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2400"/>
              <a:buNone/>
              <a:defRPr sz="2400">
                <a:solidFill>
                  <a:schemeClr val="lt1"/>
                </a:solidFill>
              </a:defRPr>
            </a:lvl1pPr>
            <a:lvl2pPr lvl="1" rtl="0">
              <a:spcBef>
                <a:spcPts val="0"/>
              </a:spcBef>
              <a:spcAft>
                <a:spcPts val="0"/>
              </a:spcAft>
              <a:buClr>
                <a:schemeClr val="lt1"/>
              </a:buClr>
              <a:buSzPts val="2400"/>
              <a:buNone/>
              <a:defRPr sz="2400">
                <a:solidFill>
                  <a:schemeClr val="lt1"/>
                </a:solidFill>
              </a:defRPr>
            </a:lvl2pPr>
            <a:lvl3pPr lvl="2" rtl="0">
              <a:spcBef>
                <a:spcPts val="0"/>
              </a:spcBef>
              <a:spcAft>
                <a:spcPts val="0"/>
              </a:spcAft>
              <a:buClr>
                <a:schemeClr val="lt1"/>
              </a:buClr>
              <a:buSzPts val="2400"/>
              <a:buNone/>
              <a:defRPr sz="2400">
                <a:solidFill>
                  <a:schemeClr val="lt1"/>
                </a:solidFill>
              </a:defRPr>
            </a:lvl3pPr>
            <a:lvl4pPr lvl="3" rtl="0">
              <a:spcBef>
                <a:spcPts val="0"/>
              </a:spcBef>
              <a:spcAft>
                <a:spcPts val="0"/>
              </a:spcAft>
              <a:buClr>
                <a:schemeClr val="lt1"/>
              </a:buClr>
              <a:buSzPts val="2400"/>
              <a:buNone/>
              <a:defRPr sz="2400">
                <a:solidFill>
                  <a:schemeClr val="lt1"/>
                </a:solidFill>
              </a:defRPr>
            </a:lvl4pPr>
            <a:lvl5pPr lvl="4" rtl="0">
              <a:spcBef>
                <a:spcPts val="0"/>
              </a:spcBef>
              <a:spcAft>
                <a:spcPts val="0"/>
              </a:spcAft>
              <a:buClr>
                <a:schemeClr val="lt1"/>
              </a:buClr>
              <a:buSzPts val="2400"/>
              <a:buNone/>
              <a:defRPr sz="2400">
                <a:solidFill>
                  <a:schemeClr val="lt1"/>
                </a:solidFill>
              </a:defRPr>
            </a:lvl5pPr>
            <a:lvl6pPr lvl="5" rtl="0">
              <a:spcBef>
                <a:spcPts val="0"/>
              </a:spcBef>
              <a:spcAft>
                <a:spcPts val="0"/>
              </a:spcAft>
              <a:buClr>
                <a:schemeClr val="lt1"/>
              </a:buClr>
              <a:buSzPts val="2400"/>
              <a:buNone/>
              <a:defRPr sz="2400">
                <a:solidFill>
                  <a:schemeClr val="lt1"/>
                </a:solidFill>
              </a:defRPr>
            </a:lvl6pPr>
            <a:lvl7pPr lvl="6" rtl="0">
              <a:spcBef>
                <a:spcPts val="0"/>
              </a:spcBef>
              <a:spcAft>
                <a:spcPts val="0"/>
              </a:spcAft>
              <a:buClr>
                <a:schemeClr val="lt1"/>
              </a:buClr>
              <a:buSzPts val="2400"/>
              <a:buNone/>
              <a:defRPr sz="2400">
                <a:solidFill>
                  <a:schemeClr val="lt1"/>
                </a:solidFill>
              </a:defRPr>
            </a:lvl7pPr>
            <a:lvl8pPr lvl="7" rtl="0">
              <a:spcBef>
                <a:spcPts val="0"/>
              </a:spcBef>
              <a:spcAft>
                <a:spcPts val="0"/>
              </a:spcAft>
              <a:buClr>
                <a:schemeClr val="lt1"/>
              </a:buClr>
              <a:buSzPts val="2400"/>
              <a:buNone/>
              <a:defRPr sz="2400">
                <a:solidFill>
                  <a:schemeClr val="lt1"/>
                </a:solidFill>
              </a:defRPr>
            </a:lvl8pPr>
            <a:lvl9pPr lvl="8" rtl="0">
              <a:spcBef>
                <a:spcPts val="0"/>
              </a:spcBef>
              <a:spcAft>
                <a:spcPts val="0"/>
              </a:spcAft>
              <a:buClr>
                <a:schemeClr val="lt1"/>
              </a:buClr>
              <a:buSzPts val="2400"/>
              <a:buNone/>
              <a:defRPr sz="2400">
                <a:solidFill>
                  <a:schemeClr val="lt1"/>
                </a:solidFill>
              </a:defRPr>
            </a:lvl9pPr>
          </a:lstStyle>
          <a:p/>
        </p:txBody>
      </p:sp>
      <p:sp>
        <p:nvSpPr>
          <p:cNvPr id="611" name="Google Shape;611;p44"/>
          <p:cNvSpPr txBox="1"/>
          <p:nvPr>
            <p:ph idx="14" type="body"/>
          </p:nvPr>
        </p:nvSpPr>
        <p:spPr>
          <a:xfrm>
            <a:off x="5526525" y="709750"/>
            <a:ext cx="1433700" cy="3390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Clr>
                <a:schemeClr val="accent3"/>
              </a:buClr>
              <a:buSzPts val="900"/>
              <a:buChar char="●"/>
              <a:defRPr b="1" sz="900">
                <a:solidFill>
                  <a:schemeClr val="accent3"/>
                </a:solidFill>
              </a:defRPr>
            </a:lvl1pPr>
            <a:lvl2pPr indent="-285750" lvl="1" marL="914400" rtl="0">
              <a:lnSpc>
                <a:spcPct val="115000"/>
              </a:lnSpc>
              <a:spcBef>
                <a:spcPts val="0"/>
              </a:spcBef>
              <a:spcAft>
                <a:spcPts val="0"/>
              </a:spcAft>
              <a:buClr>
                <a:schemeClr val="accent3"/>
              </a:buClr>
              <a:buSzPts val="900"/>
              <a:buChar char="○"/>
              <a:defRPr b="1" sz="900">
                <a:solidFill>
                  <a:schemeClr val="accent3"/>
                </a:solidFill>
              </a:defRPr>
            </a:lvl2pPr>
            <a:lvl3pPr indent="-285750" lvl="2" marL="1371600" rtl="0">
              <a:lnSpc>
                <a:spcPct val="115000"/>
              </a:lnSpc>
              <a:spcBef>
                <a:spcPts val="0"/>
              </a:spcBef>
              <a:spcAft>
                <a:spcPts val="0"/>
              </a:spcAft>
              <a:buClr>
                <a:schemeClr val="accent3"/>
              </a:buClr>
              <a:buSzPts val="900"/>
              <a:buChar char="■"/>
              <a:defRPr b="1" sz="900">
                <a:solidFill>
                  <a:schemeClr val="accent3"/>
                </a:solidFill>
              </a:defRPr>
            </a:lvl3pPr>
            <a:lvl4pPr indent="-285750" lvl="3" marL="1828800" rtl="0">
              <a:lnSpc>
                <a:spcPct val="115000"/>
              </a:lnSpc>
              <a:spcBef>
                <a:spcPts val="0"/>
              </a:spcBef>
              <a:spcAft>
                <a:spcPts val="0"/>
              </a:spcAft>
              <a:buClr>
                <a:schemeClr val="accent3"/>
              </a:buClr>
              <a:buSzPts val="900"/>
              <a:buChar char="●"/>
              <a:defRPr b="1" sz="900">
                <a:solidFill>
                  <a:schemeClr val="accent3"/>
                </a:solidFill>
              </a:defRPr>
            </a:lvl4pPr>
            <a:lvl5pPr indent="-285750" lvl="4" marL="2286000" rtl="0">
              <a:lnSpc>
                <a:spcPct val="115000"/>
              </a:lnSpc>
              <a:spcBef>
                <a:spcPts val="0"/>
              </a:spcBef>
              <a:spcAft>
                <a:spcPts val="0"/>
              </a:spcAft>
              <a:buClr>
                <a:schemeClr val="accent3"/>
              </a:buClr>
              <a:buSzPts val="900"/>
              <a:buChar char="○"/>
              <a:defRPr b="1" sz="900">
                <a:solidFill>
                  <a:schemeClr val="accent3"/>
                </a:solidFill>
              </a:defRPr>
            </a:lvl5pPr>
            <a:lvl6pPr indent="-285750" lvl="5" marL="2743200" rtl="0">
              <a:lnSpc>
                <a:spcPct val="115000"/>
              </a:lnSpc>
              <a:spcBef>
                <a:spcPts val="0"/>
              </a:spcBef>
              <a:spcAft>
                <a:spcPts val="0"/>
              </a:spcAft>
              <a:buClr>
                <a:schemeClr val="accent3"/>
              </a:buClr>
              <a:buSzPts val="900"/>
              <a:buChar char="■"/>
              <a:defRPr b="1" sz="900">
                <a:solidFill>
                  <a:schemeClr val="accent3"/>
                </a:solidFill>
              </a:defRPr>
            </a:lvl6pPr>
            <a:lvl7pPr indent="-285750" lvl="6" marL="3200400" rtl="0">
              <a:lnSpc>
                <a:spcPct val="115000"/>
              </a:lnSpc>
              <a:spcBef>
                <a:spcPts val="0"/>
              </a:spcBef>
              <a:spcAft>
                <a:spcPts val="0"/>
              </a:spcAft>
              <a:buClr>
                <a:schemeClr val="accent3"/>
              </a:buClr>
              <a:buSzPts val="900"/>
              <a:buChar char="●"/>
              <a:defRPr b="1" sz="900">
                <a:solidFill>
                  <a:schemeClr val="accent3"/>
                </a:solidFill>
              </a:defRPr>
            </a:lvl7pPr>
            <a:lvl8pPr indent="-285750" lvl="7" marL="3657600" rtl="0">
              <a:lnSpc>
                <a:spcPct val="115000"/>
              </a:lnSpc>
              <a:spcBef>
                <a:spcPts val="0"/>
              </a:spcBef>
              <a:spcAft>
                <a:spcPts val="0"/>
              </a:spcAft>
              <a:buClr>
                <a:schemeClr val="accent3"/>
              </a:buClr>
              <a:buSzPts val="900"/>
              <a:buChar char="○"/>
              <a:defRPr b="1" sz="900">
                <a:solidFill>
                  <a:schemeClr val="accent3"/>
                </a:solidFill>
              </a:defRPr>
            </a:lvl8pPr>
            <a:lvl9pPr indent="-285750" lvl="8" marL="4114800" rtl="0">
              <a:lnSpc>
                <a:spcPct val="115000"/>
              </a:lnSpc>
              <a:spcBef>
                <a:spcPts val="0"/>
              </a:spcBef>
              <a:spcAft>
                <a:spcPts val="0"/>
              </a:spcAft>
              <a:buClr>
                <a:schemeClr val="accent3"/>
              </a:buClr>
              <a:buSzPts val="900"/>
              <a:buChar char="■"/>
              <a:defRPr b="1" sz="900">
                <a:solidFill>
                  <a:schemeClr val="accent3"/>
                </a:solidFill>
              </a:defRPr>
            </a:lvl9pPr>
          </a:lstStyle>
          <a:p/>
        </p:txBody>
      </p:sp>
      <p:sp>
        <p:nvSpPr>
          <p:cNvPr id="612" name="Google Shape;612;p44"/>
          <p:cNvSpPr txBox="1"/>
          <p:nvPr>
            <p:ph idx="15" type="body"/>
          </p:nvPr>
        </p:nvSpPr>
        <p:spPr>
          <a:xfrm>
            <a:off x="5526525" y="1428025"/>
            <a:ext cx="1861500" cy="449400"/>
          </a:xfrm>
          <a:prstGeom prst="rect">
            <a:avLst/>
          </a:prstGeom>
        </p:spPr>
        <p:txBody>
          <a:bodyPr anchorCtr="0" anchor="t" bIns="91425" lIns="91425" spcFirstLastPara="1" rIns="91425" wrap="square" tIns="91425">
            <a:normAutofit/>
          </a:bodyPr>
          <a:lstStyle>
            <a:lvl1pPr indent="-279400" lvl="0" marL="457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1pPr>
            <a:lvl2pPr indent="-279400" lvl="1" marL="914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2pPr>
            <a:lvl3pPr indent="-279400" lvl="2" marL="1371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3pPr>
            <a:lvl4pPr indent="-279400" lvl="3" marL="1828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4pPr>
            <a:lvl5pPr indent="-279400" lvl="4" marL="22860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5pPr>
            <a:lvl6pPr indent="-279400" lvl="5" marL="27432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6pPr>
            <a:lvl7pPr indent="-279400" lvl="6" marL="32004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7pPr>
            <a:lvl8pPr indent="-279400" lvl="7" marL="36576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8pPr>
            <a:lvl9pPr indent="-279400" lvl="8" marL="4114800" rtl="0">
              <a:lnSpc>
                <a:spcPct val="115000"/>
              </a:lnSpc>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9pPr>
          </a:lstStyle>
          <a:p/>
        </p:txBody>
      </p:sp>
      <p:sp>
        <p:nvSpPr>
          <p:cNvPr id="613" name="Google Shape;613;p44"/>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Solutions">
  <p:cSld name="CUSTOM_26">
    <p:spTree>
      <p:nvGrpSpPr>
        <p:cNvPr id="614" name="Shape 614"/>
        <p:cNvGrpSpPr/>
        <p:nvPr/>
      </p:nvGrpSpPr>
      <p:grpSpPr>
        <a:xfrm>
          <a:off x="0" y="0"/>
          <a:ext cx="0" cy="0"/>
          <a:chOff x="0" y="0"/>
          <a:chExt cx="0" cy="0"/>
        </a:xfrm>
      </p:grpSpPr>
      <p:sp>
        <p:nvSpPr>
          <p:cNvPr id="615" name="Google Shape;615;p45"/>
          <p:cNvSpPr txBox="1"/>
          <p:nvPr>
            <p:ph type="title"/>
          </p:nvPr>
        </p:nvSpPr>
        <p:spPr>
          <a:xfrm>
            <a:off x="400375" y="1036025"/>
            <a:ext cx="3579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16" name="Google Shape;616;p45"/>
          <p:cNvSpPr txBox="1"/>
          <p:nvPr>
            <p:ph idx="1" type="body"/>
          </p:nvPr>
        </p:nvSpPr>
        <p:spPr>
          <a:xfrm>
            <a:off x="400375" y="1990250"/>
            <a:ext cx="3579000" cy="6894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617" name="Google Shape;617;p45"/>
          <p:cNvSpPr/>
          <p:nvPr>
            <p:ph idx="2" type="pic"/>
          </p:nvPr>
        </p:nvSpPr>
        <p:spPr>
          <a:xfrm>
            <a:off x="476525" y="2679600"/>
            <a:ext cx="3726900" cy="1984800"/>
          </a:xfrm>
          <a:prstGeom prst="roundRect">
            <a:avLst>
              <a:gd fmla="val 3459" name="adj"/>
            </a:avLst>
          </a:prstGeom>
          <a:noFill/>
          <a:ln>
            <a:noFill/>
          </a:ln>
        </p:spPr>
      </p:sp>
      <p:sp>
        <p:nvSpPr>
          <p:cNvPr id="618" name="Google Shape;618;p45"/>
          <p:cNvSpPr/>
          <p:nvPr/>
        </p:nvSpPr>
        <p:spPr>
          <a:xfrm>
            <a:off x="4565200" y="1842125"/>
            <a:ext cx="2003700" cy="1365000"/>
          </a:xfrm>
          <a:prstGeom prst="roundRect">
            <a:avLst>
              <a:gd fmla="val 4659"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19" name="Google Shape;619;p45"/>
          <p:cNvSpPr txBox="1"/>
          <p:nvPr>
            <p:ph idx="3" type="body"/>
          </p:nvPr>
        </p:nvSpPr>
        <p:spPr>
          <a:xfrm>
            <a:off x="4709800" y="1995200"/>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20" name="Google Shape;620;p45"/>
          <p:cNvSpPr txBox="1"/>
          <p:nvPr>
            <p:ph idx="4" type="body"/>
          </p:nvPr>
        </p:nvSpPr>
        <p:spPr>
          <a:xfrm>
            <a:off x="4709800" y="2284525"/>
            <a:ext cx="1714500" cy="922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21" name="Google Shape;621;p45"/>
          <p:cNvSpPr/>
          <p:nvPr/>
        </p:nvSpPr>
        <p:spPr>
          <a:xfrm>
            <a:off x="6681950" y="1842125"/>
            <a:ext cx="2003700" cy="13650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22" name="Google Shape;622;p45"/>
          <p:cNvSpPr txBox="1"/>
          <p:nvPr>
            <p:ph idx="5" type="body"/>
          </p:nvPr>
        </p:nvSpPr>
        <p:spPr>
          <a:xfrm>
            <a:off x="6826550" y="1995200"/>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23" name="Google Shape;623;p45"/>
          <p:cNvSpPr txBox="1"/>
          <p:nvPr>
            <p:ph idx="6" type="body"/>
          </p:nvPr>
        </p:nvSpPr>
        <p:spPr>
          <a:xfrm>
            <a:off x="6826550" y="2284525"/>
            <a:ext cx="1714500" cy="922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24" name="Google Shape;624;p45"/>
          <p:cNvSpPr/>
          <p:nvPr/>
        </p:nvSpPr>
        <p:spPr>
          <a:xfrm>
            <a:off x="4565200" y="3299400"/>
            <a:ext cx="2003700" cy="13650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25" name="Google Shape;625;p45"/>
          <p:cNvSpPr txBox="1"/>
          <p:nvPr>
            <p:ph idx="7" type="body"/>
          </p:nvPr>
        </p:nvSpPr>
        <p:spPr>
          <a:xfrm>
            <a:off x="4709800" y="345247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26" name="Google Shape;626;p45"/>
          <p:cNvSpPr txBox="1"/>
          <p:nvPr>
            <p:ph idx="8" type="body"/>
          </p:nvPr>
        </p:nvSpPr>
        <p:spPr>
          <a:xfrm>
            <a:off x="4709800" y="3715525"/>
            <a:ext cx="1714500" cy="948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27" name="Google Shape;627;p45"/>
          <p:cNvSpPr/>
          <p:nvPr/>
        </p:nvSpPr>
        <p:spPr>
          <a:xfrm>
            <a:off x="6681950" y="3299400"/>
            <a:ext cx="2003700" cy="13650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28" name="Google Shape;628;p45"/>
          <p:cNvSpPr txBox="1"/>
          <p:nvPr>
            <p:ph idx="9" type="body"/>
          </p:nvPr>
        </p:nvSpPr>
        <p:spPr>
          <a:xfrm>
            <a:off x="6826550" y="3452475"/>
            <a:ext cx="1714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29" name="Google Shape;629;p45"/>
          <p:cNvSpPr txBox="1"/>
          <p:nvPr>
            <p:ph idx="13" type="body"/>
          </p:nvPr>
        </p:nvSpPr>
        <p:spPr>
          <a:xfrm>
            <a:off x="6826550" y="3715525"/>
            <a:ext cx="1714500" cy="948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30" name="Google Shape;630;p4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631" name="Google Shape;631;p45"/>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akeaways">
  <p:cSld name="CUSTOM_27">
    <p:spTree>
      <p:nvGrpSpPr>
        <p:cNvPr id="632" name="Shape 632"/>
        <p:cNvGrpSpPr/>
        <p:nvPr/>
      </p:nvGrpSpPr>
      <p:grpSpPr>
        <a:xfrm>
          <a:off x="0" y="0"/>
          <a:ext cx="0" cy="0"/>
          <a:chOff x="0" y="0"/>
          <a:chExt cx="0" cy="0"/>
        </a:xfrm>
      </p:grpSpPr>
      <p:sp>
        <p:nvSpPr>
          <p:cNvPr id="633" name="Google Shape;633;p46"/>
          <p:cNvSpPr/>
          <p:nvPr/>
        </p:nvSpPr>
        <p:spPr>
          <a:xfrm>
            <a:off x="4836525" y="1746900"/>
            <a:ext cx="3600600" cy="692400"/>
          </a:xfrm>
          <a:prstGeom prst="roundRect">
            <a:avLst>
              <a:gd fmla="val 6669"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34" name="Google Shape;634;p46"/>
          <p:cNvSpPr txBox="1"/>
          <p:nvPr>
            <p:ph idx="1" type="body"/>
          </p:nvPr>
        </p:nvSpPr>
        <p:spPr>
          <a:xfrm>
            <a:off x="4882700" y="1837575"/>
            <a:ext cx="600000" cy="528300"/>
          </a:xfrm>
          <a:prstGeom prst="rect">
            <a:avLst/>
          </a:prstGeom>
        </p:spPr>
        <p:txBody>
          <a:bodyPr anchorCtr="0" anchor="t" bIns="91425" lIns="91425" spcFirstLastPara="1" rIns="91425" wrap="square" tIns="91425">
            <a:normAutofit/>
          </a:bodyPr>
          <a:lstStyle>
            <a:lvl1pPr indent="-355600" lvl="0" marL="457200" rtl="0" algn="ctr">
              <a:lnSpc>
                <a:spcPct val="100000"/>
              </a:lnSpc>
              <a:spcBef>
                <a:spcPts val="0"/>
              </a:spcBef>
              <a:spcAft>
                <a:spcPts val="0"/>
              </a:spcAft>
              <a:buClr>
                <a:srgbClr val="049755"/>
              </a:buClr>
              <a:buSzPts val="2000"/>
              <a:buChar char="●"/>
              <a:defRPr b="1" sz="2000">
                <a:solidFill>
                  <a:srgbClr val="049755"/>
                </a:solidFill>
              </a:defRPr>
            </a:lvl1pPr>
            <a:lvl2pPr indent="-355600" lvl="1" marL="914400" rtl="0">
              <a:lnSpc>
                <a:spcPct val="100000"/>
              </a:lnSpc>
              <a:spcBef>
                <a:spcPts val="0"/>
              </a:spcBef>
              <a:spcAft>
                <a:spcPts val="0"/>
              </a:spcAft>
              <a:buClr>
                <a:srgbClr val="049755"/>
              </a:buClr>
              <a:buSzPts val="2000"/>
              <a:buChar char="○"/>
              <a:defRPr b="1" sz="2000">
                <a:solidFill>
                  <a:srgbClr val="049755"/>
                </a:solidFill>
              </a:defRPr>
            </a:lvl2pPr>
            <a:lvl3pPr indent="-355600" lvl="2" marL="1371600" rtl="0">
              <a:lnSpc>
                <a:spcPct val="100000"/>
              </a:lnSpc>
              <a:spcBef>
                <a:spcPts val="0"/>
              </a:spcBef>
              <a:spcAft>
                <a:spcPts val="0"/>
              </a:spcAft>
              <a:buClr>
                <a:srgbClr val="049755"/>
              </a:buClr>
              <a:buSzPts val="2000"/>
              <a:buChar char="■"/>
              <a:defRPr b="1" sz="2000">
                <a:solidFill>
                  <a:srgbClr val="049755"/>
                </a:solidFill>
              </a:defRPr>
            </a:lvl3pPr>
            <a:lvl4pPr indent="-355600" lvl="3" marL="1828800" rtl="0">
              <a:lnSpc>
                <a:spcPct val="100000"/>
              </a:lnSpc>
              <a:spcBef>
                <a:spcPts val="0"/>
              </a:spcBef>
              <a:spcAft>
                <a:spcPts val="0"/>
              </a:spcAft>
              <a:buClr>
                <a:srgbClr val="049755"/>
              </a:buClr>
              <a:buSzPts val="2000"/>
              <a:buChar char="●"/>
              <a:defRPr b="1" sz="2000">
                <a:solidFill>
                  <a:srgbClr val="049755"/>
                </a:solidFill>
              </a:defRPr>
            </a:lvl4pPr>
            <a:lvl5pPr indent="-355600" lvl="4" marL="2286000" rtl="0">
              <a:lnSpc>
                <a:spcPct val="100000"/>
              </a:lnSpc>
              <a:spcBef>
                <a:spcPts val="0"/>
              </a:spcBef>
              <a:spcAft>
                <a:spcPts val="0"/>
              </a:spcAft>
              <a:buClr>
                <a:srgbClr val="049755"/>
              </a:buClr>
              <a:buSzPts val="2000"/>
              <a:buChar char="○"/>
              <a:defRPr b="1" sz="2000">
                <a:solidFill>
                  <a:srgbClr val="049755"/>
                </a:solidFill>
              </a:defRPr>
            </a:lvl5pPr>
            <a:lvl6pPr indent="-355600" lvl="5" marL="2743200" rtl="0">
              <a:lnSpc>
                <a:spcPct val="100000"/>
              </a:lnSpc>
              <a:spcBef>
                <a:spcPts val="0"/>
              </a:spcBef>
              <a:spcAft>
                <a:spcPts val="0"/>
              </a:spcAft>
              <a:buClr>
                <a:srgbClr val="049755"/>
              </a:buClr>
              <a:buSzPts val="2000"/>
              <a:buChar char="■"/>
              <a:defRPr b="1" sz="2000">
                <a:solidFill>
                  <a:srgbClr val="049755"/>
                </a:solidFill>
              </a:defRPr>
            </a:lvl6pPr>
            <a:lvl7pPr indent="-355600" lvl="6" marL="3200400" rtl="0">
              <a:lnSpc>
                <a:spcPct val="100000"/>
              </a:lnSpc>
              <a:spcBef>
                <a:spcPts val="0"/>
              </a:spcBef>
              <a:spcAft>
                <a:spcPts val="0"/>
              </a:spcAft>
              <a:buClr>
                <a:srgbClr val="049755"/>
              </a:buClr>
              <a:buSzPts val="2000"/>
              <a:buChar char="●"/>
              <a:defRPr b="1" sz="2000">
                <a:solidFill>
                  <a:srgbClr val="049755"/>
                </a:solidFill>
              </a:defRPr>
            </a:lvl7pPr>
            <a:lvl8pPr indent="-355600" lvl="7" marL="3657600" rtl="0">
              <a:lnSpc>
                <a:spcPct val="100000"/>
              </a:lnSpc>
              <a:spcBef>
                <a:spcPts val="0"/>
              </a:spcBef>
              <a:spcAft>
                <a:spcPts val="0"/>
              </a:spcAft>
              <a:buClr>
                <a:srgbClr val="049755"/>
              </a:buClr>
              <a:buSzPts val="2000"/>
              <a:buChar char="○"/>
              <a:defRPr b="1" sz="2000">
                <a:solidFill>
                  <a:srgbClr val="049755"/>
                </a:solidFill>
              </a:defRPr>
            </a:lvl8pPr>
            <a:lvl9pPr indent="-355600" lvl="8" marL="4114800" rtl="0">
              <a:lnSpc>
                <a:spcPct val="100000"/>
              </a:lnSpc>
              <a:spcBef>
                <a:spcPts val="0"/>
              </a:spcBef>
              <a:spcAft>
                <a:spcPts val="0"/>
              </a:spcAft>
              <a:buClr>
                <a:srgbClr val="049755"/>
              </a:buClr>
              <a:buSzPts val="2000"/>
              <a:buChar char="■"/>
              <a:defRPr b="1" sz="2000">
                <a:solidFill>
                  <a:srgbClr val="049755"/>
                </a:solidFill>
              </a:defRPr>
            </a:lvl9pPr>
          </a:lstStyle>
          <a:p/>
        </p:txBody>
      </p:sp>
      <p:sp>
        <p:nvSpPr>
          <p:cNvPr id="635" name="Google Shape;635;p46"/>
          <p:cNvSpPr txBox="1"/>
          <p:nvPr>
            <p:ph idx="2" type="body"/>
          </p:nvPr>
        </p:nvSpPr>
        <p:spPr>
          <a:xfrm>
            <a:off x="387900" y="1635350"/>
            <a:ext cx="38223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636" name="Google Shape;636;p46"/>
          <p:cNvSpPr txBox="1"/>
          <p:nvPr>
            <p:ph type="title"/>
          </p:nvPr>
        </p:nvSpPr>
        <p:spPr>
          <a:xfrm>
            <a:off x="387900" y="1972575"/>
            <a:ext cx="38223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37" name="Google Shape;637;p46"/>
          <p:cNvSpPr txBox="1"/>
          <p:nvPr>
            <p:ph idx="3" type="body"/>
          </p:nvPr>
        </p:nvSpPr>
        <p:spPr>
          <a:xfrm>
            <a:off x="387900" y="2944100"/>
            <a:ext cx="3822300" cy="17100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638" name="Google Shape;638;p46"/>
          <p:cNvSpPr txBox="1"/>
          <p:nvPr>
            <p:ph idx="4" type="body"/>
          </p:nvPr>
        </p:nvSpPr>
        <p:spPr>
          <a:xfrm>
            <a:off x="5423300" y="1858125"/>
            <a:ext cx="2961000" cy="5811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sz="900"/>
            </a:lvl1pPr>
            <a:lvl2pPr indent="-285750" lvl="1" marL="914400" rtl="0">
              <a:lnSpc>
                <a:spcPct val="130000"/>
              </a:lnSpc>
              <a:spcBef>
                <a:spcPts val="0"/>
              </a:spcBef>
              <a:spcAft>
                <a:spcPts val="0"/>
              </a:spcAft>
              <a:buSzPts val="900"/>
              <a:buChar char="○"/>
              <a:defRPr sz="900"/>
            </a:lvl2pPr>
            <a:lvl3pPr indent="-285750" lvl="2" marL="1371600" rtl="0">
              <a:lnSpc>
                <a:spcPct val="130000"/>
              </a:lnSpc>
              <a:spcBef>
                <a:spcPts val="0"/>
              </a:spcBef>
              <a:spcAft>
                <a:spcPts val="0"/>
              </a:spcAft>
              <a:buSzPts val="900"/>
              <a:buChar char="■"/>
              <a:defRPr sz="900"/>
            </a:lvl3pPr>
            <a:lvl4pPr indent="-285750" lvl="3" marL="1828800" rtl="0">
              <a:lnSpc>
                <a:spcPct val="130000"/>
              </a:lnSpc>
              <a:spcBef>
                <a:spcPts val="0"/>
              </a:spcBef>
              <a:spcAft>
                <a:spcPts val="0"/>
              </a:spcAft>
              <a:buSzPts val="900"/>
              <a:buChar char="●"/>
              <a:defRPr sz="900"/>
            </a:lvl4pPr>
            <a:lvl5pPr indent="-285750" lvl="4" marL="2286000" rtl="0">
              <a:lnSpc>
                <a:spcPct val="130000"/>
              </a:lnSpc>
              <a:spcBef>
                <a:spcPts val="0"/>
              </a:spcBef>
              <a:spcAft>
                <a:spcPts val="0"/>
              </a:spcAft>
              <a:buSzPts val="900"/>
              <a:buChar char="○"/>
              <a:defRPr sz="900"/>
            </a:lvl5pPr>
            <a:lvl6pPr indent="-285750" lvl="5" marL="2743200" rtl="0">
              <a:lnSpc>
                <a:spcPct val="130000"/>
              </a:lnSpc>
              <a:spcBef>
                <a:spcPts val="0"/>
              </a:spcBef>
              <a:spcAft>
                <a:spcPts val="0"/>
              </a:spcAft>
              <a:buSzPts val="900"/>
              <a:buChar char="■"/>
              <a:defRPr sz="900"/>
            </a:lvl6pPr>
            <a:lvl7pPr indent="-285750" lvl="6" marL="3200400" rtl="0">
              <a:lnSpc>
                <a:spcPct val="130000"/>
              </a:lnSpc>
              <a:spcBef>
                <a:spcPts val="0"/>
              </a:spcBef>
              <a:spcAft>
                <a:spcPts val="0"/>
              </a:spcAft>
              <a:buSzPts val="900"/>
              <a:buChar char="●"/>
              <a:defRPr sz="900"/>
            </a:lvl7pPr>
            <a:lvl8pPr indent="-285750" lvl="7" marL="3657600" rtl="0">
              <a:lnSpc>
                <a:spcPct val="130000"/>
              </a:lnSpc>
              <a:spcBef>
                <a:spcPts val="0"/>
              </a:spcBef>
              <a:spcAft>
                <a:spcPts val="0"/>
              </a:spcAft>
              <a:buSzPts val="900"/>
              <a:buChar char="○"/>
              <a:defRPr sz="900"/>
            </a:lvl8pPr>
            <a:lvl9pPr indent="-285750" lvl="8" marL="4114800" rtl="0">
              <a:lnSpc>
                <a:spcPct val="130000"/>
              </a:lnSpc>
              <a:spcBef>
                <a:spcPts val="0"/>
              </a:spcBef>
              <a:spcAft>
                <a:spcPts val="0"/>
              </a:spcAft>
              <a:buSzPts val="900"/>
              <a:buChar char="■"/>
              <a:defRPr sz="900"/>
            </a:lvl9pPr>
          </a:lstStyle>
          <a:p/>
        </p:txBody>
      </p:sp>
      <p:sp>
        <p:nvSpPr>
          <p:cNvPr id="639" name="Google Shape;639;p46"/>
          <p:cNvSpPr/>
          <p:nvPr/>
        </p:nvSpPr>
        <p:spPr>
          <a:xfrm>
            <a:off x="4836525" y="2670075"/>
            <a:ext cx="3600600" cy="692400"/>
          </a:xfrm>
          <a:prstGeom prst="roundRect">
            <a:avLst>
              <a:gd fmla="val 666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40" name="Google Shape;640;p46"/>
          <p:cNvSpPr/>
          <p:nvPr/>
        </p:nvSpPr>
        <p:spPr>
          <a:xfrm>
            <a:off x="4836525" y="3593250"/>
            <a:ext cx="3600600" cy="692400"/>
          </a:xfrm>
          <a:prstGeom prst="roundRect">
            <a:avLst>
              <a:gd fmla="val 666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41" name="Google Shape;641;p46"/>
          <p:cNvSpPr txBox="1"/>
          <p:nvPr>
            <p:ph idx="5" type="body"/>
          </p:nvPr>
        </p:nvSpPr>
        <p:spPr>
          <a:xfrm>
            <a:off x="4882700" y="2760825"/>
            <a:ext cx="600000" cy="528300"/>
          </a:xfrm>
          <a:prstGeom prst="rect">
            <a:avLst/>
          </a:prstGeom>
        </p:spPr>
        <p:txBody>
          <a:bodyPr anchorCtr="0" anchor="t" bIns="91425" lIns="91425" spcFirstLastPara="1" rIns="91425" wrap="square" tIns="91425">
            <a:normAutofit/>
          </a:bodyPr>
          <a:lstStyle>
            <a:lvl1pPr indent="-355600" lvl="0" marL="457200" rtl="0" algn="ctr">
              <a:lnSpc>
                <a:spcPct val="100000"/>
              </a:lnSpc>
              <a:spcBef>
                <a:spcPts val="0"/>
              </a:spcBef>
              <a:spcAft>
                <a:spcPts val="0"/>
              </a:spcAft>
              <a:buClr>
                <a:srgbClr val="049755"/>
              </a:buClr>
              <a:buSzPts val="2000"/>
              <a:buChar char="●"/>
              <a:defRPr b="1" sz="2000">
                <a:solidFill>
                  <a:srgbClr val="049755"/>
                </a:solidFill>
              </a:defRPr>
            </a:lvl1pPr>
            <a:lvl2pPr indent="-355600" lvl="1" marL="914400" rtl="0">
              <a:lnSpc>
                <a:spcPct val="100000"/>
              </a:lnSpc>
              <a:spcBef>
                <a:spcPts val="0"/>
              </a:spcBef>
              <a:spcAft>
                <a:spcPts val="0"/>
              </a:spcAft>
              <a:buClr>
                <a:srgbClr val="049755"/>
              </a:buClr>
              <a:buSzPts val="2000"/>
              <a:buChar char="○"/>
              <a:defRPr b="1" sz="2000">
                <a:solidFill>
                  <a:srgbClr val="049755"/>
                </a:solidFill>
              </a:defRPr>
            </a:lvl2pPr>
            <a:lvl3pPr indent="-355600" lvl="2" marL="1371600" rtl="0">
              <a:lnSpc>
                <a:spcPct val="100000"/>
              </a:lnSpc>
              <a:spcBef>
                <a:spcPts val="0"/>
              </a:spcBef>
              <a:spcAft>
                <a:spcPts val="0"/>
              </a:spcAft>
              <a:buClr>
                <a:srgbClr val="049755"/>
              </a:buClr>
              <a:buSzPts val="2000"/>
              <a:buChar char="■"/>
              <a:defRPr b="1" sz="2000">
                <a:solidFill>
                  <a:srgbClr val="049755"/>
                </a:solidFill>
              </a:defRPr>
            </a:lvl3pPr>
            <a:lvl4pPr indent="-355600" lvl="3" marL="1828800" rtl="0">
              <a:lnSpc>
                <a:spcPct val="100000"/>
              </a:lnSpc>
              <a:spcBef>
                <a:spcPts val="0"/>
              </a:spcBef>
              <a:spcAft>
                <a:spcPts val="0"/>
              </a:spcAft>
              <a:buClr>
                <a:srgbClr val="049755"/>
              </a:buClr>
              <a:buSzPts val="2000"/>
              <a:buChar char="●"/>
              <a:defRPr b="1" sz="2000">
                <a:solidFill>
                  <a:srgbClr val="049755"/>
                </a:solidFill>
              </a:defRPr>
            </a:lvl4pPr>
            <a:lvl5pPr indent="-355600" lvl="4" marL="2286000" rtl="0">
              <a:lnSpc>
                <a:spcPct val="100000"/>
              </a:lnSpc>
              <a:spcBef>
                <a:spcPts val="0"/>
              </a:spcBef>
              <a:spcAft>
                <a:spcPts val="0"/>
              </a:spcAft>
              <a:buClr>
                <a:srgbClr val="049755"/>
              </a:buClr>
              <a:buSzPts val="2000"/>
              <a:buChar char="○"/>
              <a:defRPr b="1" sz="2000">
                <a:solidFill>
                  <a:srgbClr val="049755"/>
                </a:solidFill>
              </a:defRPr>
            </a:lvl5pPr>
            <a:lvl6pPr indent="-355600" lvl="5" marL="2743200" rtl="0">
              <a:lnSpc>
                <a:spcPct val="100000"/>
              </a:lnSpc>
              <a:spcBef>
                <a:spcPts val="0"/>
              </a:spcBef>
              <a:spcAft>
                <a:spcPts val="0"/>
              </a:spcAft>
              <a:buClr>
                <a:srgbClr val="049755"/>
              </a:buClr>
              <a:buSzPts val="2000"/>
              <a:buChar char="■"/>
              <a:defRPr b="1" sz="2000">
                <a:solidFill>
                  <a:srgbClr val="049755"/>
                </a:solidFill>
              </a:defRPr>
            </a:lvl6pPr>
            <a:lvl7pPr indent="-355600" lvl="6" marL="3200400" rtl="0">
              <a:lnSpc>
                <a:spcPct val="100000"/>
              </a:lnSpc>
              <a:spcBef>
                <a:spcPts val="0"/>
              </a:spcBef>
              <a:spcAft>
                <a:spcPts val="0"/>
              </a:spcAft>
              <a:buClr>
                <a:srgbClr val="049755"/>
              </a:buClr>
              <a:buSzPts val="2000"/>
              <a:buChar char="●"/>
              <a:defRPr b="1" sz="2000">
                <a:solidFill>
                  <a:srgbClr val="049755"/>
                </a:solidFill>
              </a:defRPr>
            </a:lvl7pPr>
            <a:lvl8pPr indent="-355600" lvl="7" marL="3657600" rtl="0">
              <a:lnSpc>
                <a:spcPct val="100000"/>
              </a:lnSpc>
              <a:spcBef>
                <a:spcPts val="0"/>
              </a:spcBef>
              <a:spcAft>
                <a:spcPts val="0"/>
              </a:spcAft>
              <a:buClr>
                <a:srgbClr val="049755"/>
              </a:buClr>
              <a:buSzPts val="2000"/>
              <a:buChar char="○"/>
              <a:defRPr b="1" sz="2000">
                <a:solidFill>
                  <a:srgbClr val="049755"/>
                </a:solidFill>
              </a:defRPr>
            </a:lvl8pPr>
            <a:lvl9pPr indent="-355600" lvl="8" marL="4114800" rtl="0">
              <a:lnSpc>
                <a:spcPct val="100000"/>
              </a:lnSpc>
              <a:spcBef>
                <a:spcPts val="0"/>
              </a:spcBef>
              <a:spcAft>
                <a:spcPts val="0"/>
              </a:spcAft>
              <a:buClr>
                <a:srgbClr val="049755"/>
              </a:buClr>
              <a:buSzPts val="2000"/>
              <a:buChar char="■"/>
              <a:defRPr b="1" sz="2000">
                <a:solidFill>
                  <a:srgbClr val="049755"/>
                </a:solidFill>
              </a:defRPr>
            </a:lvl9pPr>
          </a:lstStyle>
          <a:p/>
        </p:txBody>
      </p:sp>
      <p:sp>
        <p:nvSpPr>
          <p:cNvPr id="642" name="Google Shape;642;p46"/>
          <p:cNvSpPr txBox="1"/>
          <p:nvPr>
            <p:ph idx="6" type="body"/>
          </p:nvPr>
        </p:nvSpPr>
        <p:spPr>
          <a:xfrm>
            <a:off x="5423300" y="2781375"/>
            <a:ext cx="2961000" cy="5811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sz="900"/>
            </a:lvl1pPr>
            <a:lvl2pPr indent="-285750" lvl="1" marL="914400" rtl="0">
              <a:lnSpc>
                <a:spcPct val="130000"/>
              </a:lnSpc>
              <a:spcBef>
                <a:spcPts val="0"/>
              </a:spcBef>
              <a:spcAft>
                <a:spcPts val="0"/>
              </a:spcAft>
              <a:buSzPts val="900"/>
              <a:buChar char="○"/>
              <a:defRPr sz="900"/>
            </a:lvl2pPr>
            <a:lvl3pPr indent="-285750" lvl="2" marL="1371600" rtl="0">
              <a:lnSpc>
                <a:spcPct val="130000"/>
              </a:lnSpc>
              <a:spcBef>
                <a:spcPts val="0"/>
              </a:spcBef>
              <a:spcAft>
                <a:spcPts val="0"/>
              </a:spcAft>
              <a:buSzPts val="900"/>
              <a:buChar char="■"/>
              <a:defRPr sz="900"/>
            </a:lvl3pPr>
            <a:lvl4pPr indent="-285750" lvl="3" marL="1828800" rtl="0">
              <a:lnSpc>
                <a:spcPct val="130000"/>
              </a:lnSpc>
              <a:spcBef>
                <a:spcPts val="0"/>
              </a:spcBef>
              <a:spcAft>
                <a:spcPts val="0"/>
              </a:spcAft>
              <a:buSzPts val="900"/>
              <a:buChar char="●"/>
              <a:defRPr sz="900"/>
            </a:lvl4pPr>
            <a:lvl5pPr indent="-285750" lvl="4" marL="2286000" rtl="0">
              <a:lnSpc>
                <a:spcPct val="130000"/>
              </a:lnSpc>
              <a:spcBef>
                <a:spcPts val="0"/>
              </a:spcBef>
              <a:spcAft>
                <a:spcPts val="0"/>
              </a:spcAft>
              <a:buSzPts val="900"/>
              <a:buChar char="○"/>
              <a:defRPr sz="900"/>
            </a:lvl5pPr>
            <a:lvl6pPr indent="-285750" lvl="5" marL="2743200" rtl="0">
              <a:lnSpc>
                <a:spcPct val="130000"/>
              </a:lnSpc>
              <a:spcBef>
                <a:spcPts val="0"/>
              </a:spcBef>
              <a:spcAft>
                <a:spcPts val="0"/>
              </a:spcAft>
              <a:buSzPts val="900"/>
              <a:buChar char="■"/>
              <a:defRPr sz="900"/>
            </a:lvl6pPr>
            <a:lvl7pPr indent="-285750" lvl="6" marL="3200400" rtl="0">
              <a:lnSpc>
                <a:spcPct val="130000"/>
              </a:lnSpc>
              <a:spcBef>
                <a:spcPts val="0"/>
              </a:spcBef>
              <a:spcAft>
                <a:spcPts val="0"/>
              </a:spcAft>
              <a:buSzPts val="900"/>
              <a:buChar char="●"/>
              <a:defRPr sz="900"/>
            </a:lvl7pPr>
            <a:lvl8pPr indent="-285750" lvl="7" marL="3657600" rtl="0">
              <a:lnSpc>
                <a:spcPct val="130000"/>
              </a:lnSpc>
              <a:spcBef>
                <a:spcPts val="0"/>
              </a:spcBef>
              <a:spcAft>
                <a:spcPts val="0"/>
              </a:spcAft>
              <a:buSzPts val="900"/>
              <a:buChar char="○"/>
              <a:defRPr sz="900"/>
            </a:lvl8pPr>
            <a:lvl9pPr indent="-285750" lvl="8" marL="4114800" rtl="0">
              <a:lnSpc>
                <a:spcPct val="130000"/>
              </a:lnSpc>
              <a:spcBef>
                <a:spcPts val="0"/>
              </a:spcBef>
              <a:spcAft>
                <a:spcPts val="0"/>
              </a:spcAft>
              <a:buSzPts val="900"/>
              <a:buChar char="■"/>
              <a:defRPr sz="900"/>
            </a:lvl9pPr>
          </a:lstStyle>
          <a:p/>
        </p:txBody>
      </p:sp>
      <p:sp>
        <p:nvSpPr>
          <p:cNvPr id="643" name="Google Shape;643;p46"/>
          <p:cNvSpPr txBox="1"/>
          <p:nvPr>
            <p:ph idx="7" type="body"/>
          </p:nvPr>
        </p:nvSpPr>
        <p:spPr>
          <a:xfrm>
            <a:off x="4882700" y="3700500"/>
            <a:ext cx="600000" cy="528300"/>
          </a:xfrm>
          <a:prstGeom prst="rect">
            <a:avLst/>
          </a:prstGeom>
        </p:spPr>
        <p:txBody>
          <a:bodyPr anchorCtr="0" anchor="t" bIns="91425" lIns="91425" spcFirstLastPara="1" rIns="91425" wrap="square" tIns="91425">
            <a:normAutofit/>
          </a:bodyPr>
          <a:lstStyle>
            <a:lvl1pPr indent="-355600" lvl="0" marL="457200" rtl="0" algn="ctr">
              <a:lnSpc>
                <a:spcPct val="100000"/>
              </a:lnSpc>
              <a:spcBef>
                <a:spcPts val="0"/>
              </a:spcBef>
              <a:spcAft>
                <a:spcPts val="0"/>
              </a:spcAft>
              <a:buClr>
                <a:srgbClr val="049755"/>
              </a:buClr>
              <a:buSzPts val="2000"/>
              <a:buChar char="●"/>
              <a:defRPr b="1" sz="2000">
                <a:solidFill>
                  <a:srgbClr val="049755"/>
                </a:solidFill>
              </a:defRPr>
            </a:lvl1pPr>
            <a:lvl2pPr indent="-355600" lvl="1" marL="914400" rtl="0">
              <a:lnSpc>
                <a:spcPct val="100000"/>
              </a:lnSpc>
              <a:spcBef>
                <a:spcPts val="0"/>
              </a:spcBef>
              <a:spcAft>
                <a:spcPts val="0"/>
              </a:spcAft>
              <a:buClr>
                <a:srgbClr val="049755"/>
              </a:buClr>
              <a:buSzPts val="2000"/>
              <a:buChar char="○"/>
              <a:defRPr b="1" sz="2000">
                <a:solidFill>
                  <a:srgbClr val="049755"/>
                </a:solidFill>
              </a:defRPr>
            </a:lvl2pPr>
            <a:lvl3pPr indent="-355600" lvl="2" marL="1371600" rtl="0">
              <a:lnSpc>
                <a:spcPct val="100000"/>
              </a:lnSpc>
              <a:spcBef>
                <a:spcPts val="0"/>
              </a:spcBef>
              <a:spcAft>
                <a:spcPts val="0"/>
              </a:spcAft>
              <a:buClr>
                <a:srgbClr val="049755"/>
              </a:buClr>
              <a:buSzPts val="2000"/>
              <a:buChar char="■"/>
              <a:defRPr b="1" sz="2000">
                <a:solidFill>
                  <a:srgbClr val="049755"/>
                </a:solidFill>
              </a:defRPr>
            </a:lvl3pPr>
            <a:lvl4pPr indent="-355600" lvl="3" marL="1828800" rtl="0">
              <a:lnSpc>
                <a:spcPct val="100000"/>
              </a:lnSpc>
              <a:spcBef>
                <a:spcPts val="0"/>
              </a:spcBef>
              <a:spcAft>
                <a:spcPts val="0"/>
              </a:spcAft>
              <a:buClr>
                <a:srgbClr val="049755"/>
              </a:buClr>
              <a:buSzPts val="2000"/>
              <a:buChar char="●"/>
              <a:defRPr b="1" sz="2000">
                <a:solidFill>
                  <a:srgbClr val="049755"/>
                </a:solidFill>
              </a:defRPr>
            </a:lvl4pPr>
            <a:lvl5pPr indent="-355600" lvl="4" marL="2286000" rtl="0">
              <a:lnSpc>
                <a:spcPct val="100000"/>
              </a:lnSpc>
              <a:spcBef>
                <a:spcPts val="0"/>
              </a:spcBef>
              <a:spcAft>
                <a:spcPts val="0"/>
              </a:spcAft>
              <a:buClr>
                <a:srgbClr val="049755"/>
              </a:buClr>
              <a:buSzPts val="2000"/>
              <a:buChar char="○"/>
              <a:defRPr b="1" sz="2000">
                <a:solidFill>
                  <a:srgbClr val="049755"/>
                </a:solidFill>
              </a:defRPr>
            </a:lvl5pPr>
            <a:lvl6pPr indent="-355600" lvl="5" marL="2743200" rtl="0">
              <a:lnSpc>
                <a:spcPct val="100000"/>
              </a:lnSpc>
              <a:spcBef>
                <a:spcPts val="0"/>
              </a:spcBef>
              <a:spcAft>
                <a:spcPts val="0"/>
              </a:spcAft>
              <a:buClr>
                <a:srgbClr val="049755"/>
              </a:buClr>
              <a:buSzPts val="2000"/>
              <a:buChar char="■"/>
              <a:defRPr b="1" sz="2000">
                <a:solidFill>
                  <a:srgbClr val="049755"/>
                </a:solidFill>
              </a:defRPr>
            </a:lvl6pPr>
            <a:lvl7pPr indent="-355600" lvl="6" marL="3200400" rtl="0">
              <a:lnSpc>
                <a:spcPct val="100000"/>
              </a:lnSpc>
              <a:spcBef>
                <a:spcPts val="0"/>
              </a:spcBef>
              <a:spcAft>
                <a:spcPts val="0"/>
              </a:spcAft>
              <a:buClr>
                <a:srgbClr val="049755"/>
              </a:buClr>
              <a:buSzPts val="2000"/>
              <a:buChar char="●"/>
              <a:defRPr b="1" sz="2000">
                <a:solidFill>
                  <a:srgbClr val="049755"/>
                </a:solidFill>
              </a:defRPr>
            </a:lvl7pPr>
            <a:lvl8pPr indent="-355600" lvl="7" marL="3657600" rtl="0">
              <a:lnSpc>
                <a:spcPct val="100000"/>
              </a:lnSpc>
              <a:spcBef>
                <a:spcPts val="0"/>
              </a:spcBef>
              <a:spcAft>
                <a:spcPts val="0"/>
              </a:spcAft>
              <a:buClr>
                <a:srgbClr val="049755"/>
              </a:buClr>
              <a:buSzPts val="2000"/>
              <a:buChar char="○"/>
              <a:defRPr b="1" sz="2000">
                <a:solidFill>
                  <a:srgbClr val="049755"/>
                </a:solidFill>
              </a:defRPr>
            </a:lvl8pPr>
            <a:lvl9pPr indent="-355600" lvl="8" marL="4114800" rtl="0">
              <a:lnSpc>
                <a:spcPct val="100000"/>
              </a:lnSpc>
              <a:spcBef>
                <a:spcPts val="0"/>
              </a:spcBef>
              <a:spcAft>
                <a:spcPts val="0"/>
              </a:spcAft>
              <a:buClr>
                <a:srgbClr val="049755"/>
              </a:buClr>
              <a:buSzPts val="2000"/>
              <a:buChar char="■"/>
              <a:defRPr b="1" sz="2000">
                <a:solidFill>
                  <a:srgbClr val="049755"/>
                </a:solidFill>
              </a:defRPr>
            </a:lvl9pPr>
          </a:lstStyle>
          <a:p/>
        </p:txBody>
      </p:sp>
      <p:sp>
        <p:nvSpPr>
          <p:cNvPr id="644" name="Google Shape;644;p46"/>
          <p:cNvSpPr txBox="1"/>
          <p:nvPr>
            <p:ph idx="8" type="body"/>
          </p:nvPr>
        </p:nvSpPr>
        <p:spPr>
          <a:xfrm>
            <a:off x="5423300" y="3721050"/>
            <a:ext cx="2961000" cy="5811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SzPts val="900"/>
              <a:buChar char="●"/>
              <a:defRPr sz="900"/>
            </a:lvl1pPr>
            <a:lvl2pPr indent="-285750" lvl="1" marL="914400" rtl="0">
              <a:lnSpc>
                <a:spcPct val="130000"/>
              </a:lnSpc>
              <a:spcBef>
                <a:spcPts val="0"/>
              </a:spcBef>
              <a:spcAft>
                <a:spcPts val="0"/>
              </a:spcAft>
              <a:buSzPts val="900"/>
              <a:buChar char="○"/>
              <a:defRPr sz="900"/>
            </a:lvl2pPr>
            <a:lvl3pPr indent="-285750" lvl="2" marL="1371600" rtl="0">
              <a:lnSpc>
                <a:spcPct val="130000"/>
              </a:lnSpc>
              <a:spcBef>
                <a:spcPts val="0"/>
              </a:spcBef>
              <a:spcAft>
                <a:spcPts val="0"/>
              </a:spcAft>
              <a:buSzPts val="900"/>
              <a:buChar char="■"/>
              <a:defRPr sz="900"/>
            </a:lvl3pPr>
            <a:lvl4pPr indent="-285750" lvl="3" marL="1828800" rtl="0">
              <a:lnSpc>
                <a:spcPct val="130000"/>
              </a:lnSpc>
              <a:spcBef>
                <a:spcPts val="0"/>
              </a:spcBef>
              <a:spcAft>
                <a:spcPts val="0"/>
              </a:spcAft>
              <a:buSzPts val="900"/>
              <a:buChar char="●"/>
              <a:defRPr sz="900"/>
            </a:lvl4pPr>
            <a:lvl5pPr indent="-285750" lvl="4" marL="2286000" rtl="0">
              <a:lnSpc>
                <a:spcPct val="130000"/>
              </a:lnSpc>
              <a:spcBef>
                <a:spcPts val="0"/>
              </a:spcBef>
              <a:spcAft>
                <a:spcPts val="0"/>
              </a:spcAft>
              <a:buSzPts val="900"/>
              <a:buChar char="○"/>
              <a:defRPr sz="900"/>
            </a:lvl5pPr>
            <a:lvl6pPr indent="-285750" lvl="5" marL="2743200" rtl="0">
              <a:lnSpc>
                <a:spcPct val="130000"/>
              </a:lnSpc>
              <a:spcBef>
                <a:spcPts val="0"/>
              </a:spcBef>
              <a:spcAft>
                <a:spcPts val="0"/>
              </a:spcAft>
              <a:buSzPts val="900"/>
              <a:buChar char="■"/>
              <a:defRPr sz="900"/>
            </a:lvl6pPr>
            <a:lvl7pPr indent="-285750" lvl="6" marL="3200400" rtl="0">
              <a:lnSpc>
                <a:spcPct val="130000"/>
              </a:lnSpc>
              <a:spcBef>
                <a:spcPts val="0"/>
              </a:spcBef>
              <a:spcAft>
                <a:spcPts val="0"/>
              </a:spcAft>
              <a:buSzPts val="900"/>
              <a:buChar char="●"/>
              <a:defRPr sz="900"/>
            </a:lvl7pPr>
            <a:lvl8pPr indent="-285750" lvl="7" marL="3657600" rtl="0">
              <a:lnSpc>
                <a:spcPct val="130000"/>
              </a:lnSpc>
              <a:spcBef>
                <a:spcPts val="0"/>
              </a:spcBef>
              <a:spcAft>
                <a:spcPts val="0"/>
              </a:spcAft>
              <a:buSzPts val="900"/>
              <a:buChar char="○"/>
              <a:defRPr sz="900"/>
            </a:lvl8pPr>
            <a:lvl9pPr indent="-285750" lvl="8" marL="4114800" rtl="0">
              <a:lnSpc>
                <a:spcPct val="130000"/>
              </a:lnSpc>
              <a:spcBef>
                <a:spcPts val="0"/>
              </a:spcBef>
              <a:spcAft>
                <a:spcPts val="0"/>
              </a:spcAft>
              <a:buSzPts val="900"/>
              <a:buChar char="■"/>
              <a:defRPr sz="900"/>
            </a:lvl9pPr>
          </a:lstStyle>
          <a:p/>
        </p:txBody>
      </p:sp>
      <p:sp>
        <p:nvSpPr>
          <p:cNvPr id="645" name="Google Shape;645;p46"/>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646" name="Google Shape;646;p46"/>
          <p:cNvSpPr txBox="1"/>
          <p:nvPr>
            <p:ph idx="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re Focus Points">
  <p:cSld name="CUSTOM_28">
    <p:spTree>
      <p:nvGrpSpPr>
        <p:cNvPr id="647" name="Shape 647"/>
        <p:cNvGrpSpPr/>
        <p:nvPr/>
      </p:nvGrpSpPr>
      <p:grpSpPr>
        <a:xfrm>
          <a:off x="0" y="0"/>
          <a:ext cx="0" cy="0"/>
          <a:chOff x="0" y="0"/>
          <a:chExt cx="0" cy="0"/>
        </a:xfrm>
      </p:grpSpPr>
      <p:sp>
        <p:nvSpPr>
          <p:cNvPr id="648" name="Google Shape;648;p47"/>
          <p:cNvSpPr txBox="1"/>
          <p:nvPr>
            <p:ph idx="1" type="body"/>
          </p:nvPr>
        </p:nvSpPr>
        <p:spPr>
          <a:xfrm>
            <a:off x="387900" y="1232100"/>
            <a:ext cx="2595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1pPr>
            <a:lvl2pPr indent="-292100" lvl="1" marL="914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2pPr>
            <a:lvl3pPr indent="-292100" lvl="2" marL="1371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3pPr>
            <a:lvl4pPr indent="-292100" lvl="3" marL="1828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4pPr>
            <a:lvl5pPr indent="-292100" lvl="4" marL="22860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5pPr>
            <a:lvl6pPr indent="-292100" lvl="5" marL="2743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6pPr>
            <a:lvl7pPr indent="-292100" lvl="6" marL="3200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7pPr>
            <a:lvl8pPr indent="-292100" lvl="7" marL="3657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8pPr>
            <a:lvl9pPr indent="-292100" lvl="8" marL="4114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9pPr>
          </a:lstStyle>
          <a:p/>
        </p:txBody>
      </p:sp>
      <p:sp>
        <p:nvSpPr>
          <p:cNvPr id="649" name="Google Shape;649;p47"/>
          <p:cNvSpPr txBox="1"/>
          <p:nvPr>
            <p:ph type="title"/>
          </p:nvPr>
        </p:nvSpPr>
        <p:spPr>
          <a:xfrm>
            <a:off x="387900" y="1571100"/>
            <a:ext cx="2595600" cy="12393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50" name="Google Shape;650;p47"/>
          <p:cNvSpPr/>
          <p:nvPr>
            <p:ph idx="2" type="pic"/>
          </p:nvPr>
        </p:nvSpPr>
        <p:spPr>
          <a:xfrm>
            <a:off x="3544150" y="3217000"/>
            <a:ext cx="256500" cy="223500"/>
          </a:xfrm>
          <a:prstGeom prst="rect">
            <a:avLst/>
          </a:prstGeom>
          <a:noFill/>
          <a:ln>
            <a:noFill/>
          </a:ln>
        </p:spPr>
      </p:sp>
      <p:sp>
        <p:nvSpPr>
          <p:cNvPr id="651" name="Google Shape;651;p47"/>
          <p:cNvSpPr txBox="1"/>
          <p:nvPr>
            <p:ph idx="3" type="body"/>
          </p:nvPr>
        </p:nvSpPr>
        <p:spPr>
          <a:xfrm>
            <a:off x="3505525" y="3541450"/>
            <a:ext cx="1730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52" name="Google Shape;652;p47"/>
          <p:cNvSpPr txBox="1"/>
          <p:nvPr>
            <p:ph idx="4" type="body"/>
          </p:nvPr>
        </p:nvSpPr>
        <p:spPr>
          <a:xfrm>
            <a:off x="3505525" y="3771650"/>
            <a:ext cx="17307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53" name="Google Shape;653;p47"/>
          <p:cNvSpPr/>
          <p:nvPr>
            <p:ph idx="5" type="pic"/>
          </p:nvPr>
        </p:nvSpPr>
        <p:spPr>
          <a:xfrm>
            <a:off x="5318538" y="3217000"/>
            <a:ext cx="256500" cy="223500"/>
          </a:xfrm>
          <a:prstGeom prst="rect">
            <a:avLst/>
          </a:prstGeom>
          <a:noFill/>
          <a:ln>
            <a:noFill/>
          </a:ln>
        </p:spPr>
      </p:sp>
      <p:sp>
        <p:nvSpPr>
          <p:cNvPr id="654" name="Google Shape;654;p47"/>
          <p:cNvSpPr txBox="1"/>
          <p:nvPr>
            <p:ph idx="6" type="body"/>
          </p:nvPr>
        </p:nvSpPr>
        <p:spPr>
          <a:xfrm>
            <a:off x="5279913" y="3541450"/>
            <a:ext cx="1730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55" name="Google Shape;655;p47"/>
          <p:cNvSpPr txBox="1"/>
          <p:nvPr>
            <p:ph idx="7" type="body"/>
          </p:nvPr>
        </p:nvSpPr>
        <p:spPr>
          <a:xfrm>
            <a:off x="5279913" y="3771650"/>
            <a:ext cx="17307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56" name="Google Shape;656;p47"/>
          <p:cNvSpPr/>
          <p:nvPr>
            <p:ph idx="8" type="pic"/>
          </p:nvPr>
        </p:nvSpPr>
        <p:spPr>
          <a:xfrm>
            <a:off x="7092950" y="3217000"/>
            <a:ext cx="256500" cy="223500"/>
          </a:xfrm>
          <a:prstGeom prst="rect">
            <a:avLst/>
          </a:prstGeom>
          <a:noFill/>
          <a:ln>
            <a:noFill/>
          </a:ln>
        </p:spPr>
      </p:sp>
      <p:sp>
        <p:nvSpPr>
          <p:cNvPr id="657" name="Google Shape;657;p47"/>
          <p:cNvSpPr txBox="1"/>
          <p:nvPr>
            <p:ph idx="9" type="body"/>
          </p:nvPr>
        </p:nvSpPr>
        <p:spPr>
          <a:xfrm>
            <a:off x="7054325" y="3541450"/>
            <a:ext cx="1730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658" name="Google Shape;658;p47"/>
          <p:cNvSpPr txBox="1"/>
          <p:nvPr>
            <p:ph idx="13" type="body"/>
          </p:nvPr>
        </p:nvSpPr>
        <p:spPr>
          <a:xfrm>
            <a:off x="7054325" y="3771650"/>
            <a:ext cx="17307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659" name="Google Shape;659;p47"/>
          <p:cNvSpPr txBox="1"/>
          <p:nvPr>
            <p:ph idx="14" type="body"/>
          </p:nvPr>
        </p:nvSpPr>
        <p:spPr>
          <a:xfrm>
            <a:off x="3505525" y="1495875"/>
            <a:ext cx="4978800" cy="13899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cxnSp>
        <p:nvCxnSpPr>
          <p:cNvPr id="660" name="Google Shape;660;p47"/>
          <p:cNvCxnSpPr/>
          <p:nvPr/>
        </p:nvCxnSpPr>
        <p:spPr>
          <a:xfrm>
            <a:off x="3517700" y="2885850"/>
            <a:ext cx="5057700" cy="0"/>
          </a:xfrm>
          <a:prstGeom prst="straightConnector1">
            <a:avLst/>
          </a:prstGeom>
          <a:noFill/>
          <a:ln cap="flat" cmpd="sng" w="9525">
            <a:solidFill>
              <a:schemeClr val="dk1"/>
            </a:solidFill>
            <a:prstDash val="solid"/>
            <a:round/>
            <a:headEnd len="med" w="med" type="none"/>
            <a:tailEnd len="med" w="med" type="none"/>
          </a:ln>
        </p:spPr>
      </p:cxnSp>
      <p:sp>
        <p:nvSpPr>
          <p:cNvPr id="661" name="Google Shape;661;p47"/>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662" name="Google Shape;662;p47"/>
          <p:cNvSpPr txBox="1"/>
          <p:nvPr>
            <p:ph idx="15"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CUSTOM_29">
    <p:bg>
      <p:bgPr>
        <a:solidFill>
          <a:schemeClr val="accent6"/>
        </a:solidFill>
      </p:bgPr>
    </p:bg>
    <p:spTree>
      <p:nvGrpSpPr>
        <p:cNvPr id="663" name="Shape 663"/>
        <p:cNvGrpSpPr/>
        <p:nvPr/>
      </p:nvGrpSpPr>
      <p:grpSpPr>
        <a:xfrm>
          <a:off x="0" y="0"/>
          <a:ext cx="0" cy="0"/>
          <a:chOff x="0" y="0"/>
          <a:chExt cx="0" cy="0"/>
        </a:xfrm>
      </p:grpSpPr>
      <p:sp>
        <p:nvSpPr>
          <p:cNvPr id="664" name="Google Shape;664;p48"/>
          <p:cNvSpPr/>
          <p:nvPr/>
        </p:nvSpPr>
        <p:spPr>
          <a:xfrm>
            <a:off x="7302050" y="839825"/>
            <a:ext cx="1154100" cy="3782400"/>
          </a:xfrm>
          <a:prstGeom prst="roundRect">
            <a:avLst>
              <a:gd fmla="val 5143"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665" name="Google Shape;665;p48"/>
          <p:cNvSpPr txBox="1"/>
          <p:nvPr>
            <p:ph idx="1" type="body"/>
          </p:nvPr>
        </p:nvSpPr>
        <p:spPr>
          <a:xfrm>
            <a:off x="5055175" y="972900"/>
            <a:ext cx="1008000" cy="3390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b="1" sz="800"/>
            </a:lvl1pPr>
            <a:lvl2pPr indent="-279400" lvl="1" marL="914400" rtl="0" algn="ctr">
              <a:spcBef>
                <a:spcPts val="0"/>
              </a:spcBef>
              <a:spcAft>
                <a:spcPts val="0"/>
              </a:spcAft>
              <a:buSzPts val="800"/>
              <a:buChar char="○"/>
              <a:defRPr b="1" sz="800"/>
            </a:lvl2pPr>
            <a:lvl3pPr indent="-279400" lvl="2" marL="1371600" rtl="0" algn="ctr">
              <a:spcBef>
                <a:spcPts val="0"/>
              </a:spcBef>
              <a:spcAft>
                <a:spcPts val="0"/>
              </a:spcAft>
              <a:buSzPts val="800"/>
              <a:buChar char="■"/>
              <a:defRPr b="1" sz="800"/>
            </a:lvl3pPr>
            <a:lvl4pPr indent="-279400" lvl="3" marL="1828800" rtl="0" algn="ctr">
              <a:spcBef>
                <a:spcPts val="0"/>
              </a:spcBef>
              <a:spcAft>
                <a:spcPts val="0"/>
              </a:spcAft>
              <a:buSzPts val="800"/>
              <a:buChar char="●"/>
              <a:defRPr b="1" sz="800"/>
            </a:lvl4pPr>
            <a:lvl5pPr indent="-279400" lvl="4" marL="2286000" rtl="0" algn="ctr">
              <a:spcBef>
                <a:spcPts val="0"/>
              </a:spcBef>
              <a:spcAft>
                <a:spcPts val="0"/>
              </a:spcAft>
              <a:buSzPts val="800"/>
              <a:buChar char="○"/>
              <a:defRPr b="1" sz="800"/>
            </a:lvl5pPr>
            <a:lvl6pPr indent="-279400" lvl="5" marL="2743200" rtl="0" algn="ctr">
              <a:spcBef>
                <a:spcPts val="0"/>
              </a:spcBef>
              <a:spcAft>
                <a:spcPts val="0"/>
              </a:spcAft>
              <a:buSzPts val="800"/>
              <a:buChar char="■"/>
              <a:defRPr b="1" sz="800"/>
            </a:lvl6pPr>
            <a:lvl7pPr indent="-279400" lvl="6" marL="3200400" rtl="0" algn="ctr">
              <a:spcBef>
                <a:spcPts val="0"/>
              </a:spcBef>
              <a:spcAft>
                <a:spcPts val="0"/>
              </a:spcAft>
              <a:buSzPts val="800"/>
              <a:buChar char="●"/>
              <a:defRPr b="1" sz="800"/>
            </a:lvl7pPr>
            <a:lvl8pPr indent="-279400" lvl="7" marL="3657600" rtl="0" algn="ctr">
              <a:spcBef>
                <a:spcPts val="0"/>
              </a:spcBef>
              <a:spcAft>
                <a:spcPts val="0"/>
              </a:spcAft>
              <a:buSzPts val="800"/>
              <a:buChar char="○"/>
              <a:defRPr b="1" sz="800"/>
            </a:lvl8pPr>
            <a:lvl9pPr indent="-279400" lvl="8" marL="4114800" rtl="0" algn="ctr">
              <a:spcBef>
                <a:spcPts val="0"/>
              </a:spcBef>
              <a:spcAft>
                <a:spcPts val="0"/>
              </a:spcAft>
              <a:buSzPts val="800"/>
              <a:buChar char="■"/>
              <a:defRPr b="1" sz="800"/>
            </a:lvl9pPr>
          </a:lstStyle>
          <a:p/>
        </p:txBody>
      </p:sp>
      <p:sp>
        <p:nvSpPr>
          <p:cNvPr id="666" name="Google Shape;666;p48"/>
          <p:cNvSpPr txBox="1"/>
          <p:nvPr>
            <p:ph idx="2" type="body"/>
          </p:nvPr>
        </p:nvSpPr>
        <p:spPr>
          <a:xfrm>
            <a:off x="6158086" y="972900"/>
            <a:ext cx="987900" cy="3390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b="1" sz="800"/>
            </a:lvl1pPr>
            <a:lvl2pPr indent="-279400" lvl="1" marL="914400" rtl="0" algn="ctr">
              <a:spcBef>
                <a:spcPts val="0"/>
              </a:spcBef>
              <a:spcAft>
                <a:spcPts val="0"/>
              </a:spcAft>
              <a:buSzPts val="800"/>
              <a:buChar char="○"/>
              <a:defRPr b="1" sz="800"/>
            </a:lvl2pPr>
            <a:lvl3pPr indent="-279400" lvl="2" marL="1371600" rtl="0" algn="ctr">
              <a:spcBef>
                <a:spcPts val="0"/>
              </a:spcBef>
              <a:spcAft>
                <a:spcPts val="0"/>
              </a:spcAft>
              <a:buSzPts val="800"/>
              <a:buChar char="■"/>
              <a:defRPr b="1" sz="800"/>
            </a:lvl3pPr>
            <a:lvl4pPr indent="-279400" lvl="3" marL="1828800" rtl="0" algn="ctr">
              <a:spcBef>
                <a:spcPts val="0"/>
              </a:spcBef>
              <a:spcAft>
                <a:spcPts val="0"/>
              </a:spcAft>
              <a:buSzPts val="800"/>
              <a:buChar char="●"/>
              <a:defRPr b="1" sz="800"/>
            </a:lvl4pPr>
            <a:lvl5pPr indent="-279400" lvl="4" marL="2286000" rtl="0" algn="ctr">
              <a:spcBef>
                <a:spcPts val="0"/>
              </a:spcBef>
              <a:spcAft>
                <a:spcPts val="0"/>
              </a:spcAft>
              <a:buSzPts val="800"/>
              <a:buChar char="○"/>
              <a:defRPr b="1" sz="800"/>
            </a:lvl5pPr>
            <a:lvl6pPr indent="-279400" lvl="5" marL="2743200" rtl="0" algn="ctr">
              <a:spcBef>
                <a:spcPts val="0"/>
              </a:spcBef>
              <a:spcAft>
                <a:spcPts val="0"/>
              </a:spcAft>
              <a:buSzPts val="800"/>
              <a:buChar char="■"/>
              <a:defRPr b="1" sz="800"/>
            </a:lvl6pPr>
            <a:lvl7pPr indent="-279400" lvl="6" marL="3200400" rtl="0" algn="ctr">
              <a:spcBef>
                <a:spcPts val="0"/>
              </a:spcBef>
              <a:spcAft>
                <a:spcPts val="0"/>
              </a:spcAft>
              <a:buSzPts val="800"/>
              <a:buChar char="●"/>
              <a:defRPr b="1" sz="800"/>
            </a:lvl7pPr>
            <a:lvl8pPr indent="-279400" lvl="7" marL="3657600" rtl="0" algn="ctr">
              <a:spcBef>
                <a:spcPts val="0"/>
              </a:spcBef>
              <a:spcAft>
                <a:spcPts val="0"/>
              </a:spcAft>
              <a:buSzPts val="800"/>
              <a:buChar char="○"/>
              <a:defRPr b="1" sz="800"/>
            </a:lvl8pPr>
            <a:lvl9pPr indent="-279400" lvl="8" marL="4114800" rtl="0" algn="ctr">
              <a:spcBef>
                <a:spcPts val="0"/>
              </a:spcBef>
              <a:spcAft>
                <a:spcPts val="0"/>
              </a:spcAft>
              <a:buSzPts val="800"/>
              <a:buChar char="■"/>
              <a:defRPr b="1" sz="800"/>
            </a:lvl9pPr>
          </a:lstStyle>
          <a:p/>
        </p:txBody>
      </p:sp>
      <p:sp>
        <p:nvSpPr>
          <p:cNvPr id="667" name="Google Shape;667;p48"/>
          <p:cNvSpPr txBox="1"/>
          <p:nvPr>
            <p:ph idx="3" type="body"/>
          </p:nvPr>
        </p:nvSpPr>
        <p:spPr>
          <a:xfrm>
            <a:off x="7393300" y="972900"/>
            <a:ext cx="1008000" cy="3390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b="1" sz="800"/>
            </a:lvl1pPr>
            <a:lvl2pPr indent="-279400" lvl="1" marL="914400" rtl="0" algn="ctr">
              <a:spcBef>
                <a:spcPts val="0"/>
              </a:spcBef>
              <a:spcAft>
                <a:spcPts val="0"/>
              </a:spcAft>
              <a:buSzPts val="800"/>
              <a:buChar char="○"/>
              <a:defRPr b="1" sz="800"/>
            </a:lvl2pPr>
            <a:lvl3pPr indent="-279400" lvl="2" marL="1371600" rtl="0" algn="ctr">
              <a:spcBef>
                <a:spcPts val="0"/>
              </a:spcBef>
              <a:spcAft>
                <a:spcPts val="0"/>
              </a:spcAft>
              <a:buSzPts val="800"/>
              <a:buChar char="■"/>
              <a:defRPr b="1" sz="800"/>
            </a:lvl3pPr>
            <a:lvl4pPr indent="-279400" lvl="3" marL="1828800" rtl="0" algn="ctr">
              <a:spcBef>
                <a:spcPts val="0"/>
              </a:spcBef>
              <a:spcAft>
                <a:spcPts val="0"/>
              </a:spcAft>
              <a:buSzPts val="800"/>
              <a:buChar char="●"/>
              <a:defRPr b="1" sz="800"/>
            </a:lvl4pPr>
            <a:lvl5pPr indent="-279400" lvl="4" marL="2286000" rtl="0" algn="ctr">
              <a:spcBef>
                <a:spcPts val="0"/>
              </a:spcBef>
              <a:spcAft>
                <a:spcPts val="0"/>
              </a:spcAft>
              <a:buSzPts val="800"/>
              <a:buChar char="○"/>
              <a:defRPr b="1" sz="800"/>
            </a:lvl5pPr>
            <a:lvl6pPr indent="-279400" lvl="5" marL="2743200" rtl="0" algn="ctr">
              <a:spcBef>
                <a:spcPts val="0"/>
              </a:spcBef>
              <a:spcAft>
                <a:spcPts val="0"/>
              </a:spcAft>
              <a:buSzPts val="800"/>
              <a:buChar char="■"/>
              <a:defRPr b="1" sz="800"/>
            </a:lvl6pPr>
            <a:lvl7pPr indent="-279400" lvl="6" marL="3200400" rtl="0" algn="ctr">
              <a:spcBef>
                <a:spcPts val="0"/>
              </a:spcBef>
              <a:spcAft>
                <a:spcPts val="0"/>
              </a:spcAft>
              <a:buSzPts val="800"/>
              <a:buChar char="●"/>
              <a:defRPr b="1" sz="800"/>
            </a:lvl7pPr>
            <a:lvl8pPr indent="-279400" lvl="7" marL="3657600" rtl="0" algn="ctr">
              <a:spcBef>
                <a:spcPts val="0"/>
              </a:spcBef>
              <a:spcAft>
                <a:spcPts val="0"/>
              </a:spcAft>
              <a:buSzPts val="800"/>
              <a:buChar char="○"/>
              <a:defRPr b="1" sz="800"/>
            </a:lvl8pPr>
            <a:lvl9pPr indent="-279400" lvl="8" marL="4114800" rtl="0" algn="ctr">
              <a:spcBef>
                <a:spcPts val="0"/>
              </a:spcBef>
              <a:spcAft>
                <a:spcPts val="0"/>
              </a:spcAft>
              <a:buSzPts val="800"/>
              <a:buChar char="■"/>
              <a:defRPr b="1" sz="800"/>
            </a:lvl9pPr>
          </a:lstStyle>
          <a:p/>
        </p:txBody>
      </p:sp>
      <p:cxnSp>
        <p:nvCxnSpPr>
          <p:cNvPr id="668" name="Google Shape;668;p48"/>
          <p:cNvCxnSpPr/>
          <p:nvPr/>
        </p:nvCxnSpPr>
        <p:spPr>
          <a:xfrm>
            <a:off x="3782425" y="1677275"/>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69" name="Google Shape;669;p48"/>
          <p:cNvCxnSpPr/>
          <p:nvPr/>
        </p:nvCxnSpPr>
        <p:spPr>
          <a:xfrm>
            <a:off x="3782425" y="2046550"/>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0" name="Google Shape;670;p48"/>
          <p:cNvCxnSpPr/>
          <p:nvPr/>
        </p:nvCxnSpPr>
        <p:spPr>
          <a:xfrm>
            <a:off x="3782425" y="2415825"/>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1" name="Google Shape;671;p48"/>
          <p:cNvCxnSpPr/>
          <p:nvPr/>
        </p:nvCxnSpPr>
        <p:spPr>
          <a:xfrm>
            <a:off x="3782425" y="2785100"/>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2" name="Google Shape;672;p48"/>
          <p:cNvCxnSpPr/>
          <p:nvPr/>
        </p:nvCxnSpPr>
        <p:spPr>
          <a:xfrm>
            <a:off x="3782425" y="3154375"/>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3" name="Google Shape;673;p48"/>
          <p:cNvCxnSpPr/>
          <p:nvPr/>
        </p:nvCxnSpPr>
        <p:spPr>
          <a:xfrm>
            <a:off x="3782425" y="3523650"/>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4" name="Google Shape;674;p48"/>
          <p:cNvCxnSpPr/>
          <p:nvPr/>
        </p:nvCxnSpPr>
        <p:spPr>
          <a:xfrm>
            <a:off x="3782425" y="3896675"/>
            <a:ext cx="4905000" cy="0"/>
          </a:xfrm>
          <a:prstGeom prst="straightConnector1">
            <a:avLst/>
          </a:prstGeom>
          <a:noFill/>
          <a:ln cap="flat" cmpd="sng" w="9525">
            <a:solidFill>
              <a:schemeClr val="dk1"/>
            </a:solidFill>
            <a:prstDash val="solid"/>
            <a:round/>
            <a:headEnd len="med" w="med" type="none"/>
            <a:tailEnd len="med" w="med" type="none"/>
          </a:ln>
        </p:spPr>
      </p:cxnSp>
      <p:cxnSp>
        <p:nvCxnSpPr>
          <p:cNvPr id="675" name="Google Shape;675;p48"/>
          <p:cNvCxnSpPr/>
          <p:nvPr/>
        </p:nvCxnSpPr>
        <p:spPr>
          <a:xfrm>
            <a:off x="3782425" y="4265950"/>
            <a:ext cx="4905000" cy="0"/>
          </a:xfrm>
          <a:prstGeom prst="straightConnector1">
            <a:avLst/>
          </a:prstGeom>
          <a:noFill/>
          <a:ln cap="flat" cmpd="sng" w="9525">
            <a:solidFill>
              <a:schemeClr val="dk1"/>
            </a:solidFill>
            <a:prstDash val="solid"/>
            <a:round/>
            <a:headEnd len="med" w="med" type="none"/>
            <a:tailEnd len="med" w="med" type="none"/>
          </a:ln>
        </p:spPr>
      </p:cxnSp>
      <p:sp>
        <p:nvSpPr>
          <p:cNvPr id="676" name="Google Shape;676;p48"/>
          <p:cNvSpPr txBox="1"/>
          <p:nvPr>
            <p:ph idx="4" type="body"/>
          </p:nvPr>
        </p:nvSpPr>
        <p:spPr>
          <a:xfrm>
            <a:off x="387900" y="1232100"/>
            <a:ext cx="2595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677" name="Google Shape;677;p48"/>
          <p:cNvSpPr txBox="1"/>
          <p:nvPr>
            <p:ph type="title"/>
          </p:nvPr>
        </p:nvSpPr>
        <p:spPr>
          <a:xfrm>
            <a:off x="387900" y="1571100"/>
            <a:ext cx="2595600" cy="12393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78" name="Google Shape;678;p48"/>
          <p:cNvSpPr txBox="1"/>
          <p:nvPr>
            <p:ph idx="5" type="body"/>
          </p:nvPr>
        </p:nvSpPr>
        <p:spPr>
          <a:xfrm>
            <a:off x="3782425" y="1325088"/>
            <a:ext cx="11541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79" name="Google Shape;679;p48"/>
          <p:cNvSpPr txBox="1"/>
          <p:nvPr>
            <p:ph idx="6" type="body"/>
          </p:nvPr>
        </p:nvSpPr>
        <p:spPr>
          <a:xfrm>
            <a:off x="3782425" y="1715524"/>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0" name="Google Shape;680;p48"/>
          <p:cNvSpPr txBox="1"/>
          <p:nvPr>
            <p:ph idx="7" type="body"/>
          </p:nvPr>
        </p:nvSpPr>
        <p:spPr>
          <a:xfrm>
            <a:off x="3782425" y="2084775"/>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1" name="Google Shape;681;p48"/>
          <p:cNvSpPr txBox="1"/>
          <p:nvPr>
            <p:ph idx="8" type="body"/>
          </p:nvPr>
        </p:nvSpPr>
        <p:spPr>
          <a:xfrm>
            <a:off x="3782425" y="2454074"/>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2" name="Google Shape;682;p48"/>
          <p:cNvSpPr txBox="1"/>
          <p:nvPr>
            <p:ph idx="9" type="body"/>
          </p:nvPr>
        </p:nvSpPr>
        <p:spPr>
          <a:xfrm>
            <a:off x="3782425" y="2823326"/>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3" name="Google Shape;683;p48"/>
          <p:cNvSpPr txBox="1"/>
          <p:nvPr>
            <p:ph idx="13" type="body"/>
          </p:nvPr>
        </p:nvSpPr>
        <p:spPr>
          <a:xfrm>
            <a:off x="3782425" y="3194499"/>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4" name="Google Shape;684;p48"/>
          <p:cNvSpPr txBox="1"/>
          <p:nvPr>
            <p:ph idx="14" type="body"/>
          </p:nvPr>
        </p:nvSpPr>
        <p:spPr>
          <a:xfrm>
            <a:off x="3782425" y="3563751"/>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5" name="Google Shape;685;p48"/>
          <p:cNvSpPr txBox="1"/>
          <p:nvPr>
            <p:ph idx="15" type="body"/>
          </p:nvPr>
        </p:nvSpPr>
        <p:spPr>
          <a:xfrm>
            <a:off x="3782425" y="3934925"/>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6" name="Google Shape;686;p48"/>
          <p:cNvSpPr txBox="1"/>
          <p:nvPr>
            <p:ph idx="16" type="body"/>
          </p:nvPr>
        </p:nvSpPr>
        <p:spPr>
          <a:xfrm>
            <a:off x="3782425" y="4306100"/>
            <a:ext cx="1154100" cy="31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687" name="Google Shape;687;p48"/>
          <p:cNvSpPr txBox="1"/>
          <p:nvPr>
            <p:ph idx="17" type="body"/>
          </p:nvPr>
        </p:nvSpPr>
        <p:spPr>
          <a:xfrm>
            <a:off x="5055175" y="134625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88" name="Google Shape;688;p48"/>
          <p:cNvSpPr txBox="1"/>
          <p:nvPr>
            <p:ph idx="18" type="body"/>
          </p:nvPr>
        </p:nvSpPr>
        <p:spPr>
          <a:xfrm>
            <a:off x="5055175" y="171552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89" name="Google Shape;689;p48"/>
          <p:cNvSpPr txBox="1"/>
          <p:nvPr>
            <p:ph idx="19" type="body"/>
          </p:nvPr>
        </p:nvSpPr>
        <p:spPr>
          <a:xfrm>
            <a:off x="5055175" y="208477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0" name="Google Shape;690;p48"/>
          <p:cNvSpPr txBox="1"/>
          <p:nvPr>
            <p:ph idx="20" type="body"/>
          </p:nvPr>
        </p:nvSpPr>
        <p:spPr>
          <a:xfrm>
            <a:off x="5055175" y="245407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1" name="Google Shape;691;p48"/>
          <p:cNvSpPr txBox="1"/>
          <p:nvPr>
            <p:ph idx="21" type="body"/>
          </p:nvPr>
        </p:nvSpPr>
        <p:spPr>
          <a:xfrm>
            <a:off x="5055175" y="2823326"/>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2" name="Google Shape;692;p48"/>
          <p:cNvSpPr txBox="1"/>
          <p:nvPr>
            <p:ph idx="22" type="body"/>
          </p:nvPr>
        </p:nvSpPr>
        <p:spPr>
          <a:xfrm>
            <a:off x="5055175" y="3194499"/>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3" name="Google Shape;693;p48"/>
          <p:cNvSpPr txBox="1"/>
          <p:nvPr>
            <p:ph idx="23" type="body"/>
          </p:nvPr>
        </p:nvSpPr>
        <p:spPr>
          <a:xfrm>
            <a:off x="5055175" y="3563751"/>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4" name="Google Shape;694;p48"/>
          <p:cNvSpPr txBox="1"/>
          <p:nvPr>
            <p:ph idx="24" type="body"/>
          </p:nvPr>
        </p:nvSpPr>
        <p:spPr>
          <a:xfrm>
            <a:off x="5055175" y="393492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5" name="Google Shape;695;p48"/>
          <p:cNvSpPr txBox="1"/>
          <p:nvPr>
            <p:ph idx="25" type="body"/>
          </p:nvPr>
        </p:nvSpPr>
        <p:spPr>
          <a:xfrm>
            <a:off x="5055175" y="430610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6" name="Google Shape;696;p48"/>
          <p:cNvSpPr txBox="1"/>
          <p:nvPr>
            <p:ph idx="26" type="body"/>
          </p:nvPr>
        </p:nvSpPr>
        <p:spPr>
          <a:xfrm>
            <a:off x="6148032" y="134625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7" name="Google Shape;697;p48"/>
          <p:cNvSpPr txBox="1"/>
          <p:nvPr>
            <p:ph idx="27" type="body"/>
          </p:nvPr>
        </p:nvSpPr>
        <p:spPr>
          <a:xfrm>
            <a:off x="6148033" y="171552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8" name="Google Shape;698;p48"/>
          <p:cNvSpPr txBox="1"/>
          <p:nvPr>
            <p:ph idx="28" type="body"/>
          </p:nvPr>
        </p:nvSpPr>
        <p:spPr>
          <a:xfrm>
            <a:off x="6148033" y="208477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699" name="Google Shape;699;p48"/>
          <p:cNvSpPr txBox="1"/>
          <p:nvPr>
            <p:ph idx="29" type="body"/>
          </p:nvPr>
        </p:nvSpPr>
        <p:spPr>
          <a:xfrm>
            <a:off x="6148033" y="245407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0" name="Google Shape;700;p48"/>
          <p:cNvSpPr txBox="1"/>
          <p:nvPr>
            <p:ph idx="30" type="body"/>
          </p:nvPr>
        </p:nvSpPr>
        <p:spPr>
          <a:xfrm>
            <a:off x="6148033" y="2823326"/>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1" name="Google Shape;701;p48"/>
          <p:cNvSpPr txBox="1"/>
          <p:nvPr>
            <p:ph idx="31" type="body"/>
          </p:nvPr>
        </p:nvSpPr>
        <p:spPr>
          <a:xfrm>
            <a:off x="6148033" y="3194499"/>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2" name="Google Shape;702;p48"/>
          <p:cNvSpPr txBox="1"/>
          <p:nvPr>
            <p:ph idx="32" type="body"/>
          </p:nvPr>
        </p:nvSpPr>
        <p:spPr>
          <a:xfrm>
            <a:off x="6148033" y="3563751"/>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3" name="Google Shape;703;p48"/>
          <p:cNvSpPr txBox="1"/>
          <p:nvPr>
            <p:ph idx="33" type="body"/>
          </p:nvPr>
        </p:nvSpPr>
        <p:spPr>
          <a:xfrm>
            <a:off x="6148033" y="393492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4" name="Google Shape;704;p48"/>
          <p:cNvSpPr txBox="1"/>
          <p:nvPr>
            <p:ph idx="34" type="body"/>
          </p:nvPr>
        </p:nvSpPr>
        <p:spPr>
          <a:xfrm>
            <a:off x="6148033" y="430610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5" name="Google Shape;705;p48"/>
          <p:cNvSpPr txBox="1"/>
          <p:nvPr>
            <p:ph idx="35" type="body"/>
          </p:nvPr>
        </p:nvSpPr>
        <p:spPr>
          <a:xfrm>
            <a:off x="7393301" y="134625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6" name="Google Shape;706;p48"/>
          <p:cNvSpPr txBox="1"/>
          <p:nvPr>
            <p:ph idx="36" type="body"/>
          </p:nvPr>
        </p:nvSpPr>
        <p:spPr>
          <a:xfrm>
            <a:off x="7393304" y="171552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7" name="Google Shape;707;p48"/>
          <p:cNvSpPr txBox="1"/>
          <p:nvPr>
            <p:ph idx="37" type="body"/>
          </p:nvPr>
        </p:nvSpPr>
        <p:spPr>
          <a:xfrm>
            <a:off x="7393304" y="208477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8" name="Google Shape;708;p48"/>
          <p:cNvSpPr txBox="1"/>
          <p:nvPr>
            <p:ph idx="38" type="body"/>
          </p:nvPr>
        </p:nvSpPr>
        <p:spPr>
          <a:xfrm>
            <a:off x="7393304" y="2454074"/>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09" name="Google Shape;709;p48"/>
          <p:cNvSpPr txBox="1"/>
          <p:nvPr>
            <p:ph idx="39" type="body"/>
          </p:nvPr>
        </p:nvSpPr>
        <p:spPr>
          <a:xfrm>
            <a:off x="7393304" y="2823326"/>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10" name="Google Shape;710;p48"/>
          <p:cNvSpPr txBox="1"/>
          <p:nvPr>
            <p:ph idx="40" type="body"/>
          </p:nvPr>
        </p:nvSpPr>
        <p:spPr>
          <a:xfrm>
            <a:off x="7393304" y="3194499"/>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11" name="Google Shape;711;p48"/>
          <p:cNvSpPr txBox="1"/>
          <p:nvPr>
            <p:ph idx="41" type="body"/>
          </p:nvPr>
        </p:nvSpPr>
        <p:spPr>
          <a:xfrm>
            <a:off x="7393304" y="3563751"/>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12" name="Google Shape;712;p48"/>
          <p:cNvSpPr txBox="1"/>
          <p:nvPr>
            <p:ph idx="42" type="body"/>
          </p:nvPr>
        </p:nvSpPr>
        <p:spPr>
          <a:xfrm>
            <a:off x="7393304" y="3934925"/>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sp>
        <p:nvSpPr>
          <p:cNvPr id="713" name="Google Shape;713;p48"/>
          <p:cNvSpPr txBox="1"/>
          <p:nvPr>
            <p:ph idx="43" type="body"/>
          </p:nvPr>
        </p:nvSpPr>
        <p:spPr>
          <a:xfrm>
            <a:off x="7393304" y="4306100"/>
            <a:ext cx="1008000" cy="315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SzPts val="800"/>
              <a:buChar char="●"/>
              <a:defRPr sz="800"/>
            </a:lvl1pPr>
            <a:lvl2pPr indent="-279400" lvl="1" marL="914400" rtl="0" algn="ctr">
              <a:spcBef>
                <a:spcPts val="0"/>
              </a:spcBef>
              <a:spcAft>
                <a:spcPts val="0"/>
              </a:spcAft>
              <a:buSzPts val="800"/>
              <a:buChar char="○"/>
              <a:defRPr sz="800"/>
            </a:lvl2pPr>
            <a:lvl3pPr indent="-279400" lvl="2" marL="1371600" rtl="0" algn="ctr">
              <a:spcBef>
                <a:spcPts val="0"/>
              </a:spcBef>
              <a:spcAft>
                <a:spcPts val="0"/>
              </a:spcAft>
              <a:buSzPts val="800"/>
              <a:buChar char="■"/>
              <a:defRPr sz="800"/>
            </a:lvl3pPr>
            <a:lvl4pPr indent="-279400" lvl="3" marL="1828800" rtl="0" algn="ctr">
              <a:spcBef>
                <a:spcPts val="0"/>
              </a:spcBef>
              <a:spcAft>
                <a:spcPts val="0"/>
              </a:spcAft>
              <a:buSzPts val="800"/>
              <a:buChar char="●"/>
              <a:defRPr sz="800"/>
            </a:lvl4pPr>
            <a:lvl5pPr indent="-279400" lvl="4" marL="2286000" rtl="0" algn="ctr">
              <a:spcBef>
                <a:spcPts val="0"/>
              </a:spcBef>
              <a:spcAft>
                <a:spcPts val="0"/>
              </a:spcAft>
              <a:buSzPts val="800"/>
              <a:buChar char="○"/>
              <a:defRPr sz="800"/>
            </a:lvl5pPr>
            <a:lvl6pPr indent="-279400" lvl="5" marL="2743200" rtl="0" algn="ctr">
              <a:spcBef>
                <a:spcPts val="0"/>
              </a:spcBef>
              <a:spcAft>
                <a:spcPts val="0"/>
              </a:spcAft>
              <a:buSzPts val="800"/>
              <a:buChar char="■"/>
              <a:defRPr sz="800"/>
            </a:lvl6pPr>
            <a:lvl7pPr indent="-279400" lvl="6" marL="3200400" rtl="0" algn="ctr">
              <a:spcBef>
                <a:spcPts val="0"/>
              </a:spcBef>
              <a:spcAft>
                <a:spcPts val="0"/>
              </a:spcAft>
              <a:buSzPts val="800"/>
              <a:buChar char="●"/>
              <a:defRPr sz="800"/>
            </a:lvl7pPr>
            <a:lvl8pPr indent="-279400" lvl="7" marL="3657600" rtl="0" algn="ctr">
              <a:spcBef>
                <a:spcPts val="0"/>
              </a:spcBef>
              <a:spcAft>
                <a:spcPts val="0"/>
              </a:spcAft>
              <a:buSzPts val="800"/>
              <a:buChar char="○"/>
              <a:defRPr sz="800"/>
            </a:lvl8pPr>
            <a:lvl9pPr indent="-279400" lvl="8" marL="4114800" rtl="0" algn="ctr">
              <a:spcBef>
                <a:spcPts val="0"/>
              </a:spcBef>
              <a:spcAft>
                <a:spcPts val="0"/>
              </a:spcAft>
              <a:buSzPts val="800"/>
              <a:buChar char="■"/>
              <a:defRPr sz="800"/>
            </a:lvl9pPr>
          </a:lstStyle>
          <a:p/>
        </p:txBody>
      </p:sp>
      <p:cxnSp>
        <p:nvCxnSpPr>
          <p:cNvPr id="714" name="Google Shape;714;p48"/>
          <p:cNvCxnSpPr/>
          <p:nvPr/>
        </p:nvCxnSpPr>
        <p:spPr>
          <a:xfrm rot="10800000">
            <a:off x="4949663" y="1307999"/>
            <a:ext cx="0" cy="3183900"/>
          </a:xfrm>
          <a:prstGeom prst="straightConnector1">
            <a:avLst/>
          </a:prstGeom>
          <a:noFill/>
          <a:ln cap="flat" cmpd="sng" w="9525">
            <a:solidFill>
              <a:schemeClr val="dk1"/>
            </a:solidFill>
            <a:prstDash val="solid"/>
            <a:round/>
            <a:headEnd len="med" w="med" type="none"/>
            <a:tailEnd len="med" w="med" type="none"/>
          </a:ln>
        </p:spPr>
      </p:cxnSp>
      <p:cxnSp>
        <p:nvCxnSpPr>
          <p:cNvPr id="715" name="Google Shape;715;p48"/>
          <p:cNvCxnSpPr/>
          <p:nvPr/>
        </p:nvCxnSpPr>
        <p:spPr>
          <a:xfrm>
            <a:off x="4948650" y="1308000"/>
            <a:ext cx="3732300" cy="0"/>
          </a:xfrm>
          <a:prstGeom prst="straightConnector1">
            <a:avLst/>
          </a:prstGeom>
          <a:noFill/>
          <a:ln cap="flat" cmpd="sng" w="9525">
            <a:solidFill>
              <a:schemeClr val="dk1"/>
            </a:solidFill>
            <a:prstDash val="solid"/>
            <a:round/>
            <a:headEnd len="med" w="med" type="none"/>
            <a:tailEnd len="med" w="med" type="none"/>
          </a:ln>
        </p:spPr>
      </p:cxnSp>
      <p:sp>
        <p:nvSpPr>
          <p:cNvPr id="716" name="Google Shape;716;p48"/>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us">
  <p:cSld name="CUSTOM_31">
    <p:spTree>
      <p:nvGrpSpPr>
        <p:cNvPr id="717" name="Shape 717"/>
        <p:cNvGrpSpPr/>
        <p:nvPr/>
      </p:nvGrpSpPr>
      <p:grpSpPr>
        <a:xfrm>
          <a:off x="0" y="0"/>
          <a:ext cx="0" cy="0"/>
          <a:chOff x="0" y="0"/>
          <a:chExt cx="0" cy="0"/>
        </a:xfrm>
      </p:grpSpPr>
      <p:sp>
        <p:nvSpPr>
          <p:cNvPr id="718" name="Google Shape;718;p49"/>
          <p:cNvSpPr/>
          <p:nvPr>
            <p:ph idx="2" type="pic"/>
          </p:nvPr>
        </p:nvSpPr>
        <p:spPr>
          <a:xfrm>
            <a:off x="4579350" y="-57000"/>
            <a:ext cx="4675200" cy="2756400"/>
          </a:xfrm>
          <a:prstGeom prst="roundRect">
            <a:avLst>
              <a:gd fmla="val 3349" name="adj"/>
            </a:avLst>
          </a:prstGeom>
          <a:noFill/>
          <a:ln>
            <a:noFill/>
          </a:ln>
        </p:spPr>
      </p:sp>
      <p:pic>
        <p:nvPicPr>
          <p:cNvPr id="719" name="Google Shape;719;p49"/>
          <p:cNvPicPr preferRelativeResize="0"/>
          <p:nvPr/>
        </p:nvPicPr>
        <p:blipFill>
          <a:blip r:embed="rId2">
            <a:alphaModFix/>
          </a:blip>
          <a:stretch>
            <a:fillRect/>
          </a:stretch>
        </p:blipFill>
        <p:spPr>
          <a:xfrm>
            <a:off x="4374900" y="2205575"/>
            <a:ext cx="4411551" cy="2660901"/>
          </a:xfrm>
          <a:prstGeom prst="rect">
            <a:avLst/>
          </a:prstGeom>
          <a:noFill/>
          <a:ln>
            <a:noFill/>
          </a:ln>
        </p:spPr>
      </p:pic>
      <p:sp>
        <p:nvSpPr>
          <p:cNvPr id="720" name="Google Shape;720;p49"/>
          <p:cNvSpPr txBox="1"/>
          <p:nvPr>
            <p:ph idx="1" type="body"/>
          </p:nvPr>
        </p:nvSpPr>
        <p:spPr>
          <a:xfrm>
            <a:off x="387900" y="1094625"/>
            <a:ext cx="38223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1pPr>
            <a:lvl2pPr indent="-292100" lvl="1" marL="914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2pPr>
            <a:lvl3pPr indent="-292100" lvl="2" marL="1371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3pPr>
            <a:lvl4pPr indent="-292100" lvl="3" marL="1828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4pPr>
            <a:lvl5pPr indent="-292100" lvl="4" marL="22860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5pPr>
            <a:lvl6pPr indent="-292100" lvl="5" marL="27432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6pPr>
            <a:lvl7pPr indent="-292100" lvl="6" marL="32004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7pPr>
            <a:lvl8pPr indent="-292100" lvl="7" marL="36576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8pPr>
            <a:lvl9pPr indent="-292100" lvl="8" marL="4114800" rtl="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9pPr>
          </a:lstStyle>
          <a:p/>
        </p:txBody>
      </p:sp>
      <p:sp>
        <p:nvSpPr>
          <p:cNvPr id="721" name="Google Shape;721;p49"/>
          <p:cNvSpPr txBox="1"/>
          <p:nvPr>
            <p:ph type="title"/>
          </p:nvPr>
        </p:nvSpPr>
        <p:spPr>
          <a:xfrm>
            <a:off x="387900" y="1431850"/>
            <a:ext cx="3822300" cy="852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22" name="Google Shape;722;p49"/>
          <p:cNvSpPr txBox="1"/>
          <p:nvPr>
            <p:ph idx="3" type="body"/>
          </p:nvPr>
        </p:nvSpPr>
        <p:spPr>
          <a:xfrm>
            <a:off x="387900" y="2022375"/>
            <a:ext cx="3696900" cy="7509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723" name="Google Shape;723;p49"/>
          <p:cNvSpPr txBox="1"/>
          <p:nvPr>
            <p:ph idx="4" type="title"/>
          </p:nvPr>
        </p:nvSpPr>
        <p:spPr>
          <a:xfrm>
            <a:off x="387900" y="31251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24" name="Google Shape;724;p49"/>
          <p:cNvSpPr txBox="1"/>
          <p:nvPr>
            <p:ph idx="5" type="body"/>
          </p:nvPr>
        </p:nvSpPr>
        <p:spPr>
          <a:xfrm>
            <a:off x="387900" y="28743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725" name="Google Shape;725;p49"/>
          <p:cNvSpPr txBox="1"/>
          <p:nvPr>
            <p:ph idx="6" type="title"/>
          </p:nvPr>
        </p:nvSpPr>
        <p:spPr>
          <a:xfrm>
            <a:off x="2008425" y="312510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26" name="Google Shape;726;p49"/>
          <p:cNvSpPr txBox="1"/>
          <p:nvPr>
            <p:ph idx="7" type="body"/>
          </p:nvPr>
        </p:nvSpPr>
        <p:spPr>
          <a:xfrm>
            <a:off x="2008425" y="287437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727" name="Google Shape;727;p49"/>
          <p:cNvSpPr txBox="1"/>
          <p:nvPr>
            <p:ph idx="8" type="title"/>
          </p:nvPr>
        </p:nvSpPr>
        <p:spPr>
          <a:xfrm>
            <a:off x="387900" y="410105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28" name="Google Shape;728;p49"/>
          <p:cNvSpPr txBox="1"/>
          <p:nvPr>
            <p:ph idx="9" type="body"/>
          </p:nvPr>
        </p:nvSpPr>
        <p:spPr>
          <a:xfrm>
            <a:off x="387900" y="385032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729" name="Google Shape;729;p49"/>
          <p:cNvSpPr txBox="1"/>
          <p:nvPr>
            <p:ph idx="13" type="title"/>
          </p:nvPr>
        </p:nvSpPr>
        <p:spPr>
          <a:xfrm>
            <a:off x="2008425" y="4101050"/>
            <a:ext cx="1433700" cy="624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000"/>
              <a:buNone/>
              <a:defRPr sz="2000">
                <a:solidFill>
                  <a:srgbClr val="0D2317"/>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30" name="Google Shape;730;p49"/>
          <p:cNvSpPr txBox="1"/>
          <p:nvPr>
            <p:ph idx="14" type="body"/>
          </p:nvPr>
        </p:nvSpPr>
        <p:spPr>
          <a:xfrm>
            <a:off x="2008425" y="3850325"/>
            <a:ext cx="1433700" cy="4464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b="1" sz="900"/>
            </a:lvl1pPr>
            <a:lvl2pPr indent="-285750" lvl="1" marL="914400" rtl="0">
              <a:lnSpc>
                <a:spcPct val="115000"/>
              </a:lnSpc>
              <a:spcBef>
                <a:spcPts val="0"/>
              </a:spcBef>
              <a:spcAft>
                <a:spcPts val="0"/>
              </a:spcAft>
              <a:buSzPts val="900"/>
              <a:buChar char="○"/>
              <a:defRPr b="1" sz="900"/>
            </a:lvl2pPr>
            <a:lvl3pPr indent="-285750" lvl="2" marL="1371600" rtl="0">
              <a:lnSpc>
                <a:spcPct val="115000"/>
              </a:lnSpc>
              <a:spcBef>
                <a:spcPts val="0"/>
              </a:spcBef>
              <a:spcAft>
                <a:spcPts val="0"/>
              </a:spcAft>
              <a:buSzPts val="900"/>
              <a:buChar char="■"/>
              <a:defRPr b="1" sz="900"/>
            </a:lvl3pPr>
            <a:lvl4pPr indent="-285750" lvl="3" marL="1828800" rtl="0">
              <a:lnSpc>
                <a:spcPct val="115000"/>
              </a:lnSpc>
              <a:spcBef>
                <a:spcPts val="0"/>
              </a:spcBef>
              <a:spcAft>
                <a:spcPts val="0"/>
              </a:spcAft>
              <a:buSzPts val="900"/>
              <a:buChar char="●"/>
              <a:defRPr b="1" sz="900"/>
            </a:lvl4pPr>
            <a:lvl5pPr indent="-285750" lvl="4" marL="2286000" rtl="0">
              <a:lnSpc>
                <a:spcPct val="115000"/>
              </a:lnSpc>
              <a:spcBef>
                <a:spcPts val="0"/>
              </a:spcBef>
              <a:spcAft>
                <a:spcPts val="0"/>
              </a:spcAft>
              <a:buSzPts val="900"/>
              <a:buChar char="○"/>
              <a:defRPr b="1" sz="900"/>
            </a:lvl5pPr>
            <a:lvl6pPr indent="-285750" lvl="5" marL="2743200" rtl="0">
              <a:lnSpc>
                <a:spcPct val="115000"/>
              </a:lnSpc>
              <a:spcBef>
                <a:spcPts val="0"/>
              </a:spcBef>
              <a:spcAft>
                <a:spcPts val="0"/>
              </a:spcAft>
              <a:buSzPts val="900"/>
              <a:buChar char="■"/>
              <a:defRPr b="1" sz="900"/>
            </a:lvl6pPr>
            <a:lvl7pPr indent="-285750" lvl="6" marL="3200400" rtl="0">
              <a:lnSpc>
                <a:spcPct val="115000"/>
              </a:lnSpc>
              <a:spcBef>
                <a:spcPts val="0"/>
              </a:spcBef>
              <a:spcAft>
                <a:spcPts val="0"/>
              </a:spcAft>
              <a:buSzPts val="900"/>
              <a:buChar char="●"/>
              <a:defRPr b="1" sz="900"/>
            </a:lvl7pPr>
            <a:lvl8pPr indent="-285750" lvl="7" marL="3657600" rtl="0">
              <a:lnSpc>
                <a:spcPct val="115000"/>
              </a:lnSpc>
              <a:spcBef>
                <a:spcPts val="0"/>
              </a:spcBef>
              <a:spcAft>
                <a:spcPts val="0"/>
              </a:spcAft>
              <a:buSzPts val="900"/>
              <a:buChar char="○"/>
              <a:defRPr b="1" sz="900"/>
            </a:lvl8pPr>
            <a:lvl9pPr indent="-285750" lvl="8" marL="4114800" rtl="0">
              <a:lnSpc>
                <a:spcPct val="115000"/>
              </a:lnSpc>
              <a:spcBef>
                <a:spcPts val="0"/>
              </a:spcBef>
              <a:spcAft>
                <a:spcPts val="0"/>
              </a:spcAft>
              <a:buSzPts val="900"/>
              <a:buChar char="■"/>
              <a:defRPr b="1" sz="900"/>
            </a:lvl9pPr>
          </a:lstStyle>
          <a:p/>
        </p:txBody>
      </p:sp>
      <p:sp>
        <p:nvSpPr>
          <p:cNvPr id="731" name="Google Shape;731;p4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aps &amp; Gains">
  <p:cSld name="CUSTOM_32">
    <p:spTree>
      <p:nvGrpSpPr>
        <p:cNvPr id="732" name="Shape 732"/>
        <p:cNvGrpSpPr/>
        <p:nvPr/>
      </p:nvGrpSpPr>
      <p:grpSpPr>
        <a:xfrm>
          <a:off x="0" y="0"/>
          <a:ext cx="0" cy="0"/>
          <a:chOff x="0" y="0"/>
          <a:chExt cx="0" cy="0"/>
        </a:xfrm>
      </p:grpSpPr>
      <p:sp>
        <p:nvSpPr>
          <p:cNvPr id="733" name="Google Shape;733;p50"/>
          <p:cNvSpPr txBox="1"/>
          <p:nvPr>
            <p:ph type="title"/>
          </p:nvPr>
        </p:nvSpPr>
        <p:spPr>
          <a:xfrm>
            <a:off x="400375" y="883625"/>
            <a:ext cx="5463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34" name="Google Shape;734;p50"/>
          <p:cNvSpPr txBox="1"/>
          <p:nvPr>
            <p:ph idx="1" type="body"/>
          </p:nvPr>
        </p:nvSpPr>
        <p:spPr>
          <a:xfrm>
            <a:off x="400375" y="1861000"/>
            <a:ext cx="5463000" cy="789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735" name="Google Shape;735;p50"/>
          <p:cNvSpPr/>
          <p:nvPr/>
        </p:nvSpPr>
        <p:spPr>
          <a:xfrm>
            <a:off x="3281650" y="2704175"/>
            <a:ext cx="2571900" cy="18351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36" name="Google Shape;736;p50"/>
          <p:cNvSpPr/>
          <p:nvPr>
            <p:ph idx="2" type="pic"/>
          </p:nvPr>
        </p:nvSpPr>
        <p:spPr>
          <a:xfrm>
            <a:off x="3564325" y="3034525"/>
            <a:ext cx="256500" cy="223500"/>
          </a:xfrm>
          <a:prstGeom prst="rect">
            <a:avLst/>
          </a:prstGeom>
          <a:noFill/>
          <a:ln>
            <a:noFill/>
          </a:ln>
        </p:spPr>
      </p:sp>
      <p:sp>
        <p:nvSpPr>
          <p:cNvPr id="737" name="Google Shape;737;p50"/>
          <p:cNvSpPr txBox="1"/>
          <p:nvPr>
            <p:ph idx="3" type="body"/>
          </p:nvPr>
        </p:nvSpPr>
        <p:spPr>
          <a:xfrm>
            <a:off x="3496600" y="33766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738" name="Google Shape;738;p50"/>
          <p:cNvSpPr txBox="1"/>
          <p:nvPr>
            <p:ph idx="4" type="body"/>
          </p:nvPr>
        </p:nvSpPr>
        <p:spPr>
          <a:xfrm>
            <a:off x="3496600" y="3606800"/>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39" name="Google Shape;739;p50"/>
          <p:cNvSpPr/>
          <p:nvPr/>
        </p:nvSpPr>
        <p:spPr>
          <a:xfrm>
            <a:off x="6093475" y="2704175"/>
            <a:ext cx="2571900" cy="18351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40" name="Google Shape;740;p50"/>
          <p:cNvSpPr/>
          <p:nvPr>
            <p:ph idx="5" type="pic"/>
          </p:nvPr>
        </p:nvSpPr>
        <p:spPr>
          <a:xfrm>
            <a:off x="6376150" y="3034525"/>
            <a:ext cx="256500" cy="223500"/>
          </a:xfrm>
          <a:prstGeom prst="rect">
            <a:avLst/>
          </a:prstGeom>
          <a:noFill/>
          <a:ln>
            <a:noFill/>
          </a:ln>
        </p:spPr>
      </p:sp>
      <p:sp>
        <p:nvSpPr>
          <p:cNvPr id="741" name="Google Shape;741;p50"/>
          <p:cNvSpPr txBox="1"/>
          <p:nvPr>
            <p:ph idx="6" type="body"/>
          </p:nvPr>
        </p:nvSpPr>
        <p:spPr>
          <a:xfrm>
            <a:off x="6308425" y="33766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742" name="Google Shape;742;p50"/>
          <p:cNvSpPr txBox="1"/>
          <p:nvPr>
            <p:ph idx="7" type="body"/>
          </p:nvPr>
        </p:nvSpPr>
        <p:spPr>
          <a:xfrm>
            <a:off x="6308425" y="3606800"/>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43" name="Google Shape;743;p50"/>
          <p:cNvSpPr/>
          <p:nvPr/>
        </p:nvSpPr>
        <p:spPr>
          <a:xfrm>
            <a:off x="469825" y="2704175"/>
            <a:ext cx="2571900" cy="18351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44" name="Google Shape;744;p50"/>
          <p:cNvSpPr/>
          <p:nvPr>
            <p:ph idx="8" type="pic"/>
          </p:nvPr>
        </p:nvSpPr>
        <p:spPr>
          <a:xfrm>
            <a:off x="752500" y="3034525"/>
            <a:ext cx="256500" cy="223500"/>
          </a:xfrm>
          <a:prstGeom prst="rect">
            <a:avLst/>
          </a:prstGeom>
          <a:noFill/>
          <a:ln>
            <a:noFill/>
          </a:ln>
        </p:spPr>
      </p:sp>
      <p:sp>
        <p:nvSpPr>
          <p:cNvPr id="745" name="Google Shape;745;p50"/>
          <p:cNvSpPr txBox="1"/>
          <p:nvPr>
            <p:ph idx="9" type="body"/>
          </p:nvPr>
        </p:nvSpPr>
        <p:spPr>
          <a:xfrm>
            <a:off x="684775" y="33766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746" name="Google Shape;746;p50"/>
          <p:cNvSpPr txBox="1"/>
          <p:nvPr>
            <p:ph idx="13" type="body"/>
          </p:nvPr>
        </p:nvSpPr>
        <p:spPr>
          <a:xfrm>
            <a:off x="684775" y="3606800"/>
            <a:ext cx="2142000" cy="95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47" name="Google Shape;747;p5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748" name="Google Shape;748;p50"/>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Speakers">
  <p:cSld name="TITLE_AND_BODY_1_1_1">
    <p:bg>
      <p:bgPr>
        <a:solidFill>
          <a:schemeClr val="accent4"/>
        </a:solidFill>
      </p:bgPr>
    </p:bg>
    <p:spTree>
      <p:nvGrpSpPr>
        <p:cNvPr id="29" name="Shape 29"/>
        <p:cNvGrpSpPr/>
        <p:nvPr/>
      </p:nvGrpSpPr>
      <p:grpSpPr>
        <a:xfrm>
          <a:off x="0" y="0"/>
          <a:ext cx="0" cy="0"/>
          <a:chOff x="0" y="0"/>
          <a:chExt cx="0" cy="0"/>
        </a:xfrm>
      </p:grpSpPr>
      <p:pic>
        <p:nvPicPr>
          <p:cNvPr id="30" name="Google Shape;30;p6"/>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31" name="Google Shape;31;p6"/>
          <p:cNvSpPr txBox="1"/>
          <p:nvPr>
            <p:ph idx="1" type="body"/>
          </p:nvPr>
        </p:nvSpPr>
        <p:spPr>
          <a:xfrm>
            <a:off x="938200" y="2929250"/>
            <a:ext cx="2774400" cy="17166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32" name="Google Shape;32;p6"/>
          <p:cNvSpPr txBox="1"/>
          <p:nvPr>
            <p:ph idx="2" type="body"/>
          </p:nvPr>
        </p:nvSpPr>
        <p:spPr>
          <a:xfrm>
            <a:off x="4940175" y="2929250"/>
            <a:ext cx="2843700" cy="17166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sz="1100"/>
            </a:lvl1pPr>
            <a:lvl2pPr indent="-298450" lvl="1" marL="914400" rtl="0">
              <a:lnSpc>
                <a:spcPct val="115000"/>
              </a:lnSpc>
              <a:spcBef>
                <a:spcPts val="0"/>
              </a:spcBef>
              <a:spcAft>
                <a:spcPts val="0"/>
              </a:spcAft>
              <a:buSzPts val="1100"/>
              <a:buChar char="○"/>
              <a:defRPr sz="1100"/>
            </a:lvl2pPr>
            <a:lvl3pPr indent="-298450" lvl="2" marL="1371600" rtl="0">
              <a:lnSpc>
                <a:spcPct val="115000"/>
              </a:lnSpc>
              <a:spcBef>
                <a:spcPts val="0"/>
              </a:spcBef>
              <a:spcAft>
                <a:spcPts val="0"/>
              </a:spcAft>
              <a:buSzPts val="1100"/>
              <a:buChar char="■"/>
              <a:defRPr sz="1100"/>
            </a:lvl3pPr>
            <a:lvl4pPr indent="-298450" lvl="3" marL="1828800" rtl="0">
              <a:lnSpc>
                <a:spcPct val="115000"/>
              </a:lnSpc>
              <a:spcBef>
                <a:spcPts val="0"/>
              </a:spcBef>
              <a:spcAft>
                <a:spcPts val="0"/>
              </a:spcAft>
              <a:buSzPts val="1100"/>
              <a:buChar char="●"/>
              <a:defRPr sz="1100"/>
            </a:lvl4pPr>
            <a:lvl5pPr indent="-298450" lvl="4" marL="2286000" rtl="0">
              <a:lnSpc>
                <a:spcPct val="115000"/>
              </a:lnSpc>
              <a:spcBef>
                <a:spcPts val="0"/>
              </a:spcBef>
              <a:spcAft>
                <a:spcPts val="0"/>
              </a:spcAft>
              <a:buSzPts val="1100"/>
              <a:buChar char="○"/>
              <a:defRPr sz="1100"/>
            </a:lvl5pPr>
            <a:lvl6pPr indent="-298450" lvl="5" marL="2743200" rtl="0">
              <a:lnSpc>
                <a:spcPct val="115000"/>
              </a:lnSpc>
              <a:spcBef>
                <a:spcPts val="0"/>
              </a:spcBef>
              <a:spcAft>
                <a:spcPts val="0"/>
              </a:spcAft>
              <a:buSzPts val="1100"/>
              <a:buChar char="■"/>
              <a:defRPr sz="1100"/>
            </a:lvl6pPr>
            <a:lvl7pPr indent="-298450" lvl="6" marL="3200400" rtl="0">
              <a:lnSpc>
                <a:spcPct val="115000"/>
              </a:lnSpc>
              <a:spcBef>
                <a:spcPts val="0"/>
              </a:spcBef>
              <a:spcAft>
                <a:spcPts val="0"/>
              </a:spcAft>
              <a:buSzPts val="1100"/>
              <a:buChar char="●"/>
              <a:defRPr sz="1100"/>
            </a:lvl7pPr>
            <a:lvl8pPr indent="-298450" lvl="7" marL="3657600" rtl="0">
              <a:lnSpc>
                <a:spcPct val="115000"/>
              </a:lnSpc>
              <a:spcBef>
                <a:spcPts val="0"/>
              </a:spcBef>
              <a:spcAft>
                <a:spcPts val="0"/>
              </a:spcAft>
              <a:buSzPts val="1100"/>
              <a:buChar char="○"/>
              <a:defRPr sz="1100"/>
            </a:lvl8pPr>
            <a:lvl9pPr indent="-298450" lvl="8" marL="4114800" rtl="0">
              <a:lnSpc>
                <a:spcPct val="115000"/>
              </a:lnSpc>
              <a:spcBef>
                <a:spcPts val="0"/>
              </a:spcBef>
              <a:spcAft>
                <a:spcPts val="0"/>
              </a:spcAft>
              <a:buSzPts val="1100"/>
              <a:buChar char="■"/>
              <a:defRPr sz="1100"/>
            </a:lvl9pPr>
          </a:lstStyle>
          <a:p/>
        </p:txBody>
      </p:sp>
      <p:sp>
        <p:nvSpPr>
          <p:cNvPr id="33" name="Google Shape;33;p6"/>
          <p:cNvSpPr/>
          <p:nvPr>
            <p:ph idx="3" type="pic"/>
          </p:nvPr>
        </p:nvSpPr>
        <p:spPr>
          <a:xfrm>
            <a:off x="936925" y="766425"/>
            <a:ext cx="3045900" cy="1841700"/>
          </a:xfrm>
          <a:prstGeom prst="roundRect">
            <a:avLst>
              <a:gd fmla="val 4644" name="adj"/>
            </a:avLst>
          </a:prstGeom>
          <a:noFill/>
          <a:ln>
            <a:noFill/>
          </a:ln>
        </p:spPr>
      </p:sp>
      <p:sp>
        <p:nvSpPr>
          <p:cNvPr id="34" name="Google Shape;34;p6"/>
          <p:cNvSpPr/>
          <p:nvPr>
            <p:ph idx="4" type="pic"/>
          </p:nvPr>
        </p:nvSpPr>
        <p:spPr>
          <a:xfrm>
            <a:off x="4940175" y="766425"/>
            <a:ext cx="3045900" cy="1841700"/>
          </a:xfrm>
          <a:prstGeom prst="roundRect">
            <a:avLst>
              <a:gd fmla="val 4644" name="adj"/>
            </a:avLst>
          </a:prstGeom>
          <a:noFill/>
          <a:ln>
            <a:noFill/>
          </a:ln>
        </p:spPr>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akeaways / Negative">
  <p:cSld name="CUSTOM_9_1">
    <p:spTree>
      <p:nvGrpSpPr>
        <p:cNvPr id="749" name="Shape 749"/>
        <p:cNvGrpSpPr/>
        <p:nvPr/>
      </p:nvGrpSpPr>
      <p:grpSpPr>
        <a:xfrm>
          <a:off x="0" y="0"/>
          <a:ext cx="0" cy="0"/>
          <a:chOff x="0" y="0"/>
          <a:chExt cx="0" cy="0"/>
        </a:xfrm>
      </p:grpSpPr>
      <p:sp>
        <p:nvSpPr>
          <p:cNvPr id="750" name="Google Shape;750;p51"/>
          <p:cNvSpPr/>
          <p:nvPr/>
        </p:nvSpPr>
        <p:spPr>
          <a:xfrm>
            <a:off x="6093475" y="2704175"/>
            <a:ext cx="2571900" cy="15369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51" name="Google Shape;751;p51"/>
          <p:cNvSpPr/>
          <p:nvPr>
            <p:ph idx="2" type="pic"/>
          </p:nvPr>
        </p:nvSpPr>
        <p:spPr>
          <a:xfrm>
            <a:off x="6310075" y="2991375"/>
            <a:ext cx="256500" cy="223500"/>
          </a:xfrm>
          <a:prstGeom prst="rect">
            <a:avLst/>
          </a:prstGeom>
          <a:noFill/>
          <a:ln>
            <a:noFill/>
          </a:ln>
        </p:spPr>
      </p:sp>
      <p:sp>
        <p:nvSpPr>
          <p:cNvPr id="752" name="Google Shape;752;p51"/>
          <p:cNvSpPr/>
          <p:nvPr/>
        </p:nvSpPr>
        <p:spPr>
          <a:xfrm>
            <a:off x="469825" y="2704175"/>
            <a:ext cx="2571900" cy="15369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53" name="Google Shape;753;p51"/>
          <p:cNvSpPr/>
          <p:nvPr>
            <p:ph idx="3" type="pic"/>
          </p:nvPr>
        </p:nvSpPr>
        <p:spPr>
          <a:xfrm>
            <a:off x="686425" y="2991375"/>
            <a:ext cx="256500" cy="223500"/>
          </a:xfrm>
          <a:prstGeom prst="rect">
            <a:avLst/>
          </a:prstGeom>
          <a:noFill/>
          <a:ln>
            <a:noFill/>
          </a:ln>
        </p:spPr>
      </p:sp>
      <p:sp>
        <p:nvSpPr>
          <p:cNvPr id="754" name="Google Shape;754;p51"/>
          <p:cNvSpPr/>
          <p:nvPr/>
        </p:nvSpPr>
        <p:spPr>
          <a:xfrm>
            <a:off x="3281650" y="2704175"/>
            <a:ext cx="2571900" cy="15369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55" name="Google Shape;755;p51"/>
          <p:cNvSpPr/>
          <p:nvPr>
            <p:ph idx="4" type="pic"/>
          </p:nvPr>
        </p:nvSpPr>
        <p:spPr>
          <a:xfrm>
            <a:off x="3498250" y="2991375"/>
            <a:ext cx="256500" cy="223500"/>
          </a:xfrm>
          <a:prstGeom prst="rect">
            <a:avLst/>
          </a:prstGeom>
          <a:noFill/>
          <a:ln>
            <a:noFill/>
          </a:ln>
        </p:spPr>
      </p:sp>
      <p:sp>
        <p:nvSpPr>
          <p:cNvPr id="756" name="Google Shape;756;p51"/>
          <p:cNvSpPr txBox="1"/>
          <p:nvPr>
            <p:ph idx="1" type="body"/>
          </p:nvPr>
        </p:nvSpPr>
        <p:spPr>
          <a:xfrm>
            <a:off x="6262150" y="3324450"/>
            <a:ext cx="2304000" cy="916500"/>
          </a:xfrm>
          <a:prstGeom prst="rect">
            <a:avLst/>
          </a:prstGeom>
        </p:spPr>
        <p:txBody>
          <a:bodyPr anchorCtr="0" anchor="t" bIns="91425" lIns="91425" spcFirstLastPara="1" rIns="91425" wrap="square" tIns="91425">
            <a:norm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757" name="Google Shape;757;p51"/>
          <p:cNvSpPr txBox="1"/>
          <p:nvPr>
            <p:ph idx="5" type="body"/>
          </p:nvPr>
        </p:nvSpPr>
        <p:spPr>
          <a:xfrm>
            <a:off x="638500" y="3324450"/>
            <a:ext cx="2304000" cy="916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58" name="Google Shape;758;p51"/>
          <p:cNvSpPr txBox="1"/>
          <p:nvPr>
            <p:ph idx="6" type="body"/>
          </p:nvPr>
        </p:nvSpPr>
        <p:spPr>
          <a:xfrm>
            <a:off x="3450325" y="3324450"/>
            <a:ext cx="2304000" cy="916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59" name="Google Shape;759;p51"/>
          <p:cNvSpPr txBox="1"/>
          <p:nvPr>
            <p:ph type="title"/>
          </p:nvPr>
        </p:nvSpPr>
        <p:spPr>
          <a:xfrm>
            <a:off x="400375" y="1357000"/>
            <a:ext cx="5463000" cy="726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60" name="Google Shape;760;p51"/>
          <p:cNvSpPr txBox="1"/>
          <p:nvPr>
            <p:ph idx="7" type="body"/>
          </p:nvPr>
        </p:nvSpPr>
        <p:spPr>
          <a:xfrm>
            <a:off x="400375" y="1933825"/>
            <a:ext cx="5463000" cy="7893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Char char="●"/>
              <a:defRPr sz="900"/>
            </a:lvl1pPr>
            <a:lvl2pPr indent="-285750" lvl="1" marL="914400" rtl="0">
              <a:lnSpc>
                <a:spcPct val="115000"/>
              </a:lnSpc>
              <a:spcBef>
                <a:spcPts val="0"/>
              </a:spcBef>
              <a:spcAft>
                <a:spcPts val="0"/>
              </a:spcAft>
              <a:buSzPts val="900"/>
              <a:buChar char="○"/>
              <a:defRPr sz="900"/>
            </a:lvl2pPr>
            <a:lvl3pPr indent="-285750" lvl="2" marL="1371600" rtl="0">
              <a:lnSpc>
                <a:spcPct val="115000"/>
              </a:lnSpc>
              <a:spcBef>
                <a:spcPts val="0"/>
              </a:spcBef>
              <a:spcAft>
                <a:spcPts val="0"/>
              </a:spcAft>
              <a:buSzPts val="900"/>
              <a:buChar char="■"/>
              <a:defRPr sz="900"/>
            </a:lvl3pPr>
            <a:lvl4pPr indent="-285750" lvl="3" marL="1828800" rtl="0">
              <a:lnSpc>
                <a:spcPct val="115000"/>
              </a:lnSpc>
              <a:spcBef>
                <a:spcPts val="0"/>
              </a:spcBef>
              <a:spcAft>
                <a:spcPts val="0"/>
              </a:spcAft>
              <a:buSzPts val="900"/>
              <a:buChar char="●"/>
              <a:defRPr sz="900"/>
            </a:lvl4pPr>
            <a:lvl5pPr indent="-285750" lvl="4" marL="2286000" rtl="0">
              <a:lnSpc>
                <a:spcPct val="115000"/>
              </a:lnSpc>
              <a:spcBef>
                <a:spcPts val="0"/>
              </a:spcBef>
              <a:spcAft>
                <a:spcPts val="0"/>
              </a:spcAft>
              <a:buSzPts val="900"/>
              <a:buChar char="○"/>
              <a:defRPr sz="900"/>
            </a:lvl5pPr>
            <a:lvl6pPr indent="-285750" lvl="5" marL="2743200" rtl="0">
              <a:lnSpc>
                <a:spcPct val="115000"/>
              </a:lnSpc>
              <a:spcBef>
                <a:spcPts val="0"/>
              </a:spcBef>
              <a:spcAft>
                <a:spcPts val="0"/>
              </a:spcAft>
              <a:buSzPts val="900"/>
              <a:buChar char="■"/>
              <a:defRPr sz="900"/>
            </a:lvl6pPr>
            <a:lvl7pPr indent="-285750" lvl="6" marL="3200400" rtl="0">
              <a:lnSpc>
                <a:spcPct val="115000"/>
              </a:lnSpc>
              <a:spcBef>
                <a:spcPts val="0"/>
              </a:spcBef>
              <a:spcAft>
                <a:spcPts val="0"/>
              </a:spcAft>
              <a:buSzPts val="900"/>
              <a:buChar char="●"/>
              <a:defRPr sz="900"/>
            </a:lvl7pPr>
            <a:lvl8pPr indent="-285750" lvl="7" marL="3657600" rtl="0">
              <a:lnSpc>
                <a:spcPct val="115000"/>
              </a:lnSpc>
              <a:spcBef>
                <a:spcPts val="0"/>
              </a:spcBef>
              <a:spcAft>
                <a:spcPts val="0"/>
              </a:spcAft>
              <a:buSzPts val="900"/>
              <a:buChar char="○"/>
              <a:defRPr sz="900"/>
            </a:lvl8pPr>
            <a:lvl9pPr indent="-285750" lvl="8" marL="4114800" rtl="0">
              <a:lnSpc>
                <a:spcPct val="115000"/>
              </a:lnSpc>
              <a:spcBef>
                <a:spcPts val="0"/>
              </a:spcBef>
              <a:spcAft>
                <a:spcPts val="0"/>
              </a:spcAft>
              <a:buSzPts val="900"/>
              <a:buChar char="■"/>
              <a:defRPr sz="900"/>
            </a:lvl9pPr>
          </a:lstStyle>
          <a:p/>
        </p:txBody>
      </p:sp>
      <p:sp>
        <p:nvSpPr>
          <p:cNvPr id="761" name="Google Shape;761;p5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762" name="Google Shape;762;p51"/>
          <p:cNvSpPr txBox="1"/>
          <p:nvPr>
            <p:ph idx="8"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akeaways">
  <p:cSld name="CUSTOM_46_1">
    <p:spTree>
      <p:nvGrpSpPr>
        <p:cNvPr id="763" name="Shape 763"/>
        <p:cNvGrpSpPr/>
        <p:nvPr/>
      </p:nvGrpSpPr>
      <p:grpSpPr>
        <a:xfrm>
          <a:off x="0" y="0"/>
          <a:ext cx="0" cy="0"/>
          <a:chOff x="0" y="0"/>
          <a:chExt cx="0" cy="0"/>
        </a:xfrm>
      </p:grpSpPr>
      <p:sp>
        <p:nvSpPr>
          <p:cNvPr id="764" name="Google Shape;764;p52"/>
          <p:cNvSpPr/>
          <p:nvPr>
            <p:ph idx="2" type="pic"/>
          </p:nvPr>
        </p:nvSpPr>
        <p:spPr>
          <a:xfrm>
            <a:off x="5456800" y="-1875"/>
            <a:ext cx="3687000" cy="5143500"/>
          </a:xfrm>
          <a:prstGeom prst="rect">
            <a:avLst/>
          </a:prstGeom>
          <a:noFill/>
          <a:ln>
            <a:noFill/>
          </a:ln>
        </p:spPr>
      </p:sp>
      <p:sp>
        <p:nvSpPr>
          <p:cNvPr id="765" name="Google Shape;765;p52"/>
          <p:cNvSpPr/>
          <p:nvPr/>
        </p:nvSpPr>
        <p:spPr>
          <a:xfrm>
            <a:off x="456775" y="2777744"/>
            <a:ext cx="2124300" cy="15756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66" name="Google Shape;766;p52"/>
          <p:cNvSpPr/>
          <p:nvPr/>
        </p:nvSpPr>
        <p:spPr>
          <a:xfrm>
            <a:off x="2818050" y="2776625"/>
            <a:ext cx="2124300" cy="15756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67" name="Google Shape;767;p52"/>
          <p:cNvSpPr/>
          <p:nvPr/>
        </p:nvSpPr>
        <p:spPr>
          <a:xfrm>
            <a:off x="5179325" y="2776625"/>
            <a:ext cx="2124300" cy="1575600"/>
          </a:xfrm>
          <a:prstGeom prst="roundRect">
            <a:avLst>
              <a:gd fmla="val 487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768" name="Google Shape;768;p52"/>
          <p:cNvSpPr txBox="1"/>
          <p:nvPr>
            <p:ph type="title"/>
          </p:nvPr>
        </p:nvSpPr>
        <p:spPr>
          <a:xfrm>
            <a:off x="400375" y="1664825"/>
            <a:ext cx="4542000" cy="1111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69" name="Google Shape;769;p52"/>
          <p:cNvSpPr txBox="1"/>
          <p:nvPr>
            <p:ph idx="1" type="body"/>
          </p:nvPr>
        </p:nvSpPr>
        <p:spPr>
          <a:xfrm>
            <a:off x="400375" y="1303925"/>
            <a:ext cx="45420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770" name="Google Shape;770;p52"/>
          <p:cNvSpPr/>
          <p:nvPr>
            <p:ph idx="3" type="pic"/>
          </p:nvPr>
        </p:nvSpPr>
        <p:spPr>
          <a:xfrm>
            <a:off x="686425" y="3014675"/>
            <a:ext cx="256500" cy="223500"/>
          </a:xfrm>
          <a:prstGeom prst="rect">
            <a:avLst/>
          </a:prstGeom>
          <a:noFill/>
          <a:ln>
            <a:noFill/>
          </a:ln>
        </p:spPr>
      </p:sp>
      <p:sp>
        <p:nvSpPr>
          <p:cNvPr id="771" name="Google Shape;771;p52"/>
          <p:cNvSpPr txBox="1"/>
          <p:nvPr>
            <p:ph idx="4" type="body"/>
          </p:nvPr>
        </p:nvSpPr>
        <p:spPr>
          <a:xfrm>
            <a:off x="638500" y="3347750"/>
            <a:ext cx="1840800" cy="10056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72" name="Google Shape;772;p52"/>
          <p:cNvSpPr/>
          <p:nvPr>
            <p:ph idx="5" type="pic"/>
          </p:nvPr>
        </p:nvSpPr>
        <p:spPr>
          <a:xfrm>
            <a:off x="3007725" y="3014675"/>
            <a:ext cx="256500" cy="223500"/>
          </a:xfrm>
          <a:prstGeom prst="rect">
            <a:avLst/>
          </a:prstGeom>
          <a:noFill/>
          <a:ln>
            <a:noFill/>
          </a:ln>
        </p:spPr>
      </p:sp>
      <p:sp>
        <p:nvSpPr>
          <p:cNvPr id="773" name="Google Shape;773;p52"/>
          <p:cNvSpPr txBox="1"/>
          <p:nvPr>
            <p:ph idx="6" type="body"/>
          </p:nvPr>
        </p:nvSpPr>
        <p:spPr>
          <a:xfrm>
            <a:off x="2959800" y="3347750"/>
            <a:ext cx="1840800" cy="10056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74" name="Google Shape;774;p52"/>
          <p:cNvSpPr/>
          <p:nvPr>
            <p:ph idx="7" type="pic"/>
          </p:nvPr>
        </p:nvSpPr>
        <p:spPr>
          <a:xfrm>
            <a:off x="5329025" y="3014675"/>
            <a:ext cx="256500" cy="223500"/>
          </a:xfrm>
          <a:prstGeom prst="rect">
            <a:avLst/>
          </a:prstGeom>
          <a:noFill/>
          <a:ln>
            <a:noFill/>
          </a:ln>
        </p:spPr>
      </p:sp>
      <p:sp>
        <p:nvSpPr>
          <p:cNvPr id="775" name="Google Shape;775;p52"/>
          <p:cNvSpPr txBox="1"/>
          <p:nvPr>
            <p:ph idx="8" type="body"/>
          </p:nvPr>
        </p:nvSpPr>
        <p:spPr>
          <a:xfrm>
            <a:off x="5281100" y="3347750"/>
            <a:ext cx="1840800" cy="10056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776" name="Google Shape;776;p5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Overview V1">
  <p:cSld name="CUSTOM_33">
    <p:spTree>
      <p:nvGrpSpPr>
        <p:cNvPr id="777" name="Shape 777"/>
        <p:cNvGrpSpPr/>
        <p:nvPr/>
      </p:nvGrpSpPr>
      <p:grpSpPr>
        <a:xfrm>
          <a:off x="0" y="0"/>
          <a:ext cx="0" cy="0"/>
          <a:chOff x="0" y="0"/>
          <a:chExt cx="0" cy="0"/>
        </a:xfrm>
      </p:grpSpPr>
      <p:sp>
        <p:nvSpPr>
          <p:cNvPr id="778" name="Google Shape;778;p53"/>
          <p:cNvSpPr/>
          <p:nvPr/>
        </p:nvSpPr>
        <p:spPr>
          <a:xfrm>
            <a:off x="453450" y="3593475"/>
            <a:ext cx="297600" cy="297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IBM Plex Sans"/>
              <a:ea typeface="IBM Plex Sans"/>
              <a:cs typeface="IBM Plex Sans"/>
              <a:sym typeface="IBM Plex Sans"/>
            </a:endParaRPr>
          </a:p>
        </p:txBody>
      </p:sp>
      <p:sp>
        <p:nvSpPr>
          <p:cNvPr id="779" name="Google Shape;779;p53"/>
          <p:cNvSpPr/>
          <p:nvPr/>
        </p:nvSpPr>
        <p:spPr>
          <a:xfrm>
            <a:off x="3361513" y="3593475"/>
            <a:ext cx="297600" cy="297600"/>
          </a:xfrm>
          <a:prstGeom prst="ellipse">
            <a:avLst/>
          </a:prstGeom>
          <a:solidFill>
            <a:srgbClr val="FFE5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IBM Plex Sans"/>
              <a:ea typeface="IBM Plex Sans"/>
              <a:cs typeface="IBM Plex Sans"/>
              <a:sym typeface="IBM Plex Sans"/>
            </a:endParaRPr>
          </a:p>
        </p:txBody>
      </p:sp>
      <p:sp>
        <p:nvSpPr>
          <p:cNvPr id="780" name="Google Shape;780;p53"/>
          <p:cNvSpPr/>
          <p:nvPr/>
        </p:nvSpPr>
        <p:spPr>
          <a:xfrm>
            <a:off x="6269575" y="3593475"/>
            <a:ext cx="297600" cy="297600"/>
          </a:xfrm>
          <a:prstGeom prst="ellipse">
            <a:avLst/>
          </a:prstGeom>
          <a:solidFill>
            <a:srgbClr val="DEE9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IBM Plex Sans"/>
              <a:ea typeface="IBM Plex Sans"/>
              <a:cs typeface="IBM Plex Sans"/>
              <a:sym typeface="IBM Plex Sans"/>
            </a:endParaRPr>
          </a:p>
        </p:txBody>
      </p:sp>
      <p:sp>
        <p:nvSpPr>
          <p:cNvPr id="781" name="Google Shape;781;p53"/>
          <p:cNvSpPr txBox="1"/>
          <p:nvPr>
            <p:ph idx="1" type="body"/>
          </p:nvPr>
        </p:nvSpPr>
        <p:spPr>
          <a:xfrm>
            <a:off x="453450"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782" name="Google Shape;782;p53"/>
          <p:cNvSpPr txBox="1"/>
          <p:nvPr>
            <p:ph idx="2" type="body"/>
          </p:nvPr>
        </p:nvSpPr>
        <p:spPr>
          <a:xfrm>
            <a:off x="3361513"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783" name="Google Shape;783;p53"/>
          <p:cNvSpPr txBox="1"/>
          <p:nvPr>
            <p:ph idx="3" type="body"/>
          </p:nvPr>
        </p:nvSpPr>
        <p:spPr>
          <a:xfrm>
            <a:off x="6269588"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1pPr>
            <a:lvl2pPr indent="-292100" lvl="1" marL="9144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2pPr>
            <a:lvl3pPr indent="-292100" lvl="2" marL="13716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3pPr>
            <a:lvl4pPr indent="-292100" lvl="3" marL="18288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4pPr>
            <a:lvl5pPr indent="-292100" lvl="4" marL="22860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5pPr>
            <a:lvl6pPr indent="-292100" lvl="5" marL="27432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6pPr>
            <a:lvl7pPr indent="-292100" lvl="6" marL="32004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7pPr>
            <a:lvl8pPr indent="-292100" lvl="7" marL="36576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8pPr>
            <a:lvl9pPr indent="-292100" lvl="8" marL="41148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9pPr>
          </a:lstStyle>
          <a:p/>
        </p:txBody>
      </p:sp>
      <p:sp>
        <p:nvSpPr>
          <p:cNvPr id="784" name="Google Shape;784;p53"/>
          <p:cNvSpPr txBox="1"/>
          <p:nvPr>
            <p:ph type="title"/>
          </p:nvPr>
        </p:nvSpPr>
        <p:spPr>
          <a:xfrm>
            <a:off x="400375" y="847000"/>
            <a:ext cx="5463000" cy="678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85" name="Google Shape;785;p53"/>
          <p:cNvSpPr txBox="1"/>
          <p:nvPr>
            <p:ph idx="4" type="body"/>
          </p:nvPr>
        </p:nvSpPr>
        <p:spPr>
          <a:xfrm>
            <a:off x="45345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86" name="Google Shape;786;p53"/>
          <p:cNvCxnSpPr/>
          <p:nvPr/>
        </p:nvCxnSpPr>
        <p:spPr>
          <a:xfrm>
            <a:off x="453450" y="1719250"/>
            <a:ext cx="0" cy="1519500"/>
          </a:xfrm>
          <a:prstGeom prst="straightConnector1">
            <a:avLst/>
          </a:prstGeom>
          <a:noFill/>
          <a:ln cap="flat" cmpd="sng" w="9525">
            <a:solidFill>
              <a:schemeClr val="dk1"/>
            </a:solidFill>
            <a:prstDash val="solid"/>
            <a:round/>
            <a:headEnd len="med" w="med" type="none"/>
            <a:tailEnd len="med" w="med" type="none"/>
          </a:ln>
        </p:spPr>
      </p:cxnSp>
      <p:cxnSp>
        <p:nvCxnSpPr>
          <p:cNvPr id="787" name="Google Shape;787;p53"/>
          <p:cNvCxnSpPr/>
          <p:nvPr/>
        </p:nvCxnSpPr>
        <p:spPr>
          <a:xfrm>
            <a:off x="176627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88" name="Google Shape;788;p53"/>
          <p:cNvSpPr txBox="1"/>
          <p:nvPr>
            <p:ph idx="5" type="body"/>
          </p:nvPr>
        </p:nvSpPr>
        <p:spPr>
          <a:xfrm>
            <a:off x="176627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89" name="Google Shape;789;p53"/>
          <p:cNvCxnSpPr/>
          <p:nvPr/>
        </p:nvCxnSpPr>
        <p:spPr>
          <a:xfrm>
            <a:off x="3079100"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90" name="Google Shape;790;p53"/>
          <p:cNvSpPr txBox="1"/>
          <p:nvPr>
            <p:ph idx="6" type="body"/>
          </p:nvPr>
        </p:nvSpPr>
        <p:spPr>
          <a:xfrm>
            <a:off x="307910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91" name="Google Shape;791;p53"/>
          <p:cNvCxnSpPr/>
          <p:nvPr/>
        </p:nvCxnSpPr>
        <p:spPr>
          <a:xfrm>
            <a:off x="439192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92" name="Google Shape;792;p53"/>
          <p:cNvSpPr txBox="1"/>
          <p:nvPr>
            <p:ph idx="7" type="body"/>
          </p:nvPr>
        </p:nvSpPr>
        <p:spPr>
          <a:xfrm>
            <a:off x="439192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93" name="Google Shape;793;p53"/>
          <p:cNvCxnSpPr/>
          <p:nvPr/>
        </p:nvCxnSpPr>
        <p:spPr>
          <a:xfrm>
            <a:off x="5704750"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94" name="Google Shape;794;p53"/>
          <p:cNvSpPr txBox="1"/>
          <p:nvPr>
            <p:ph idx="8" type="body"/>
          </p:nvPr>
        </p:nvSpPr>
        <p:spPr>
          <a:xfrm>
            <a:off x="571497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95" name="Google Shape;795;p53"/>
          <p:cNvCxnSpPr/>
          <p:nvPr/>
        </p:nvCxnSpPr>
        <p:spPr>
          <a:xfrm>
            <a:off x="7027800"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96" name="Google Shape;796;p53"/>
          <p:cNvSpPr txBox="1"/>
          <p:nvPr>
            <p:ph idx="9" type="body"/>
          </p:nvPr>
        </p:nvSpPr>
        <p:spPr>
          <a:xfrm>
            <a:off x="702780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797" name="Google Shape;797;p53"/>
          <p:cNvCxnSpPr/>
          <p:nvPr/>
        </p:nvCxnSpPr>
        <p:spPr>
          <a:xfrm>
            <a:off x="834062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798" name="Google Shape;798;p53"/>
          <p:cNvSpPr txBox="1"/>
          <p:nvPr>
            <p:ph idx="13" type="body"/>
          </p:nvPr>
        </p:nvSpPr>
        <p:spPr>
          <a:xfrm>
            <a:off x="400375" y="3932350"/>
            <a:ext cx="22602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799" name="Google Shape;799;p53"/>
          <p:cNvSpPr txBox="1"/>
          <p:nvPr>
            <p:ph idx="14" type="body"/>
          </p:nvPr>
        </p:nvSpPr>
        <p:spPr>
          <a:xfrm>
            <a:off x="400375" y="4121150"/>
            <a:ext cx="2260200" cy="58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00" name="Google Shape;800;p53"/>
          <p:cNvSpPr txBox="1"/>
          <p:nvPr>
            <p:ph idx="15" type="body"/>
          </p:nvPr>
        </p:nvSpPr>
        <p:spPr>
          <a:xfrm>
            <a:off x="3308438" y="3932350"/>
            <a:ext cx="22602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01" name="Google Shape;801;p53"/>
          <p:cNvSpPr txBox="1"/>
          <p:nvPr>
            <p:ph idx="16" type="body"/>
          </p:nvPr>
        </p:nvSpPr>
        <p:spPr>
          <a:xfrm>
            <a:off x="3308438" y="4121150"/>
            <a:ext cx="2260200" cy="58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02" name="Google Shape;802;p53"/>
          <p:cNvSpPr txBox="1"/>
          <p:nvPr>
            <p:ph idx="17" type="body"/>
          </p:nvPr>
        </p:nvSpPr>
        <p:spPr>
          <a:xfrm>
            <a:off x="6216500" y="3932350"/>
            <a:ext cx="22602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03" name="Google Shape;803;p53"/>
          <p:cNvSpPr txBox="1"/>
          <p:nvPr>
            <p:ph idx="18" type="body"/>
          </p:nvPr>
        </p:nvSpPr>
        <p:spPr>
          <a:xfrm>
            <a:off x="6216500" y="4121150"/>
            <a:ext cx="2260200" cy="589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04" name="Google Shape;804;p5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805" name="Google Shape;805;p53"/>
          <p:cNvSpPr txBox="1"/>
          <p:nvPr>
            <p:ph idx="19"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Overview V2">
  <p:cSld name="CUSTOM_33_1">
    <p:spTree>
      <p:nvGrpSpPr>
        <p:cNvPr id="806" name="Shape 806"/>
        <p:cNvGrpSpPr/>
        <p:nvPr/>
      </p:nvGrpSpPr>
      <p:grpSpPr>
        <a:xfrm>
          <a:off x="0" y="0"/>
          <a:ext cx="0" cy="0"/>
          <a:chOff x="0" y="0"/>
          <a:chExt cx="0" cy="0"/>
        </a:xfrm>
      </p:grpSpPr>
      <p:sp>
        <p:nvSpPr>
          <p:cNvPr id="807" name="Google Shape;807;p54"/>
          <p:cNvSpPr txBox="1"/>
          <p:nvPr>
            <p:ph type="title"/>
          </p:nvPr>
        </p:nvSpPr>
        <p:spPr>
          <a:xfrm>
            <a:off x="400375" y="847000"/>
            <a:ext cx="5463000" cy="678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808" name="Google Shape;808;p54"/>
          <p:cNvSpPr txBox="1"/>
          <p:nvPr>
            <p:ph idx="1" type="body"/>
          </p:nvPr>
        </p:nvSpPr>
        <p:spPr>
          <a:xfrm>
            <a:off x="45345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809" name="Google Shape;809;p54"/>
          <p:cNvCxnSpPr/>
          <p:nvPr/>
        </p:nvCxnSpPr>
        <p:spPr>
          <a:xfrm>
            <a:off x="453450" y="1719250"/>
            <a:ext cx="0" cy="1519500"/>
          </a:xfrm>
          <a:prstGeom prst="straightConnector1">
            <a:avLst/>
          </a:prstGeom>
          <a:noFill/>
          <a:ln cap="flat" cmpd="sng" w="9525">
            <a:solidFill>
              <a:schemeClr val="dk1"/>
            </a:solidFill>
            <a:prstDash val="solid"/>
            <a:round/>
            <a:headEnd len="med" w="med" type="none"/>
            <a:tailEnd len="med" w="med" type="none"/>
          </a:ln>
        </p:spPr>
      </p:cxnSp>
      <p:cxnSp>
        <p:nvCxnSpPr>
          <p:cNvPr id="810" name="Google Shape;810;p54"/>
          <p:cNvCxnSpPr/>
          <p:nvPr/>
        </p:nvCxnSpPr>
        <p:spPr>
          <a:xfrm>
            <a:off x="176627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811" name="Google Shape;811;p54"/>
          <p:cNvSpPr txBox="1"/>
          <p:nvPr>
            <p:ph idx="2" type="body"/>
          </p:nvPr>
        </p:nvSpPr>
        <p:spPr>
          <a:xfrm>
            <a:off x="176627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812" name="Google Shape;812;p54"/>
          <p:cNvCxnSpPr/>
          <p:nvPr/>
        </p:nvCxnSpPr>
        <p:spPr>
          <a:xfrm>
            <a:off x="3079100" y="1719250"/>
            <a:ext cx="0" cy="1519500"/>
          </a:xfrm>
          <a:prstGeom prst="straightConnector1">
            <a:avLst/>
          </a:prstGeom>
          <a:noFill/>
          <a:ln cap="flat" cmpd="sng" w="9525">
            <a:solidFill>
              <a:schemeClr val="dk1"/>
            </a:solidFill>
            <a:prstDash val="solid"/>
            <a:round/>
            <a:headEnd len="med" w="med" type="none"/>
            <a:tailEnd len="med" w="med" type="none"/>
          </a:ln>
        </p:spPr>
      </p:cxnSp>
      <p:cxnSp>
        <p:nvCxnSpPr>
          <p:cNvPr id="813" name="Google Shape;813;p54"/>
          <p:cNvCxnSpPr/>
          <p:nvPr/>
        </p:nvCxnSpPr>
        <p:spPr>
          <a:xfrm>
            <a:off x="439192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814" name="Google Shape;814;p54"/>
          <p:cNvSpPr txBox="1"/>
          <p:nvPr>
            <p:ph idx="3" type="body"/>
          </p:nvPr>
        </p:nvSpPr>
        <p:spPr>
          <a:xfrm>
            <a:off x="439192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sp>
        <p:nvSpPr>
          <p:cNvPr id="815" name="Google Shape;815;p54"/>
          <p:cNvSpPr txBox="1"/>
          <p:nvPr>
            <p:ph idx="4" type="body"/>
          </p:nvPr>
        </p:nvSpPr>
        <p:spPr>
          <a:xfrm>
            <a:off x="307910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816" name="Google Shape;816;p54"/>
          <p:cNvCxnSpPr/>
          <p:nvPr/>
        </p:nvCxnSpPr>
        <p:spPr>
          <a:xfrm>
            <a:off x="5704750"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817" name="Google Shape;817;p54"/>
          <p:cNvSpPr txBox="1"/>
          <p:nvPr>
            <p:ph idx="5" type="body"/>
          </p:nvPr>
        </p:nvSpPr>
        <p:spPr>
          <a:xfrm>
            <a:off x="5714975"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818" name="Google Shape;818;p54"/>
          <p:cNvCxnSpPr/>
          <p:nvPr/>
        </p:nvCxnSpPr>
        <p:spPr>
          <a:xfrm>
            <a:off x="7027800"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819" name="Google Shape;819;p54"/>
          <p:cNvSpPr txBox="1"/>
          <p:nvPr>
            <p:ph idx="6" type="body"/>
          </p:nvPr>
        </p:nvSpPr>
        <p:spPr>
          <a:xfrm>
            <a:off x="7027800" y="16040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cxnSp>
        <p:nvCxnSpPr>
          <p:cNvPr id="820" name="Google Shape;820;p54"/>
          <p:cNvCxnSpPr/>
          <p:nvPr/>
        </p:nvCxnSpPr>
        <p:spPr>
          <a:xfrm>
            <a:off x="8340625" y="1719250"/>
            <a:ext cx="0" cy="1519500"/>
          </a:xfrm>
          <a:prstGeom prst="straightConnector1">
            <a:avLst/>
          </a:prstGeom>
          <a:noFill/>
          <a:ln cap="flat" cmpd="sng" w="9525">
            <a:solidFill>
              <a:schemeClr val="dk1"/>
            </a:solidFill>
            <a:prstDash val="solid"/>
            <a:round/>
            <a:headEnd len="med" w="med" type="none"/>
            <a:tailEnd len="med" w="med" type="none"/>
          </a:ln>
        </p:spPr>
      </p:cxnSp>
      <p:sp>
        <p:nvSpPr>
          <p:cNvPr id="821" name="Google Shape;821;p54"/>
          <p:cNvSpPr/>
          <p:nvPr/>
        </p:nvSpPr>
        <p:spPr>
          <a:xfrm>
            <a:off x="453450" y="3593475"/>
            <a:ext cx="297600" cy="297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822" name="Google Shape;822;p54"/>
          <p:cNvSpPr txBox="1"/>
          <p:nvPr>
            <p:ph idx="7" type="body"/>
          </p:nvPr>
        </p:nvSpPr>
        <p:spPr>
          <a:xfrm>
            <a:off x="453450"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823" name="Google Shape;823;p54"/>
          <p:cNvSpPr txBox="1"/>
          <p:nvPr>
            <p:ph idx="8" type="body"/>
          </p:nvPr>
        </p:nvSpPr>
        <p:spPr>
          <a:xfrm>
            <a:off x="400375" y="3932350"/>
            <a:ext cx="1778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24" name="Google Shape;824;p54"/>
          <p:cNvSpPr txBox="1"/>
          <p:nvPr>
            <p:ph idx="9" type="body"/>
          </p:nvPr>
        </p:nvSpPr>
        <p:spPr>
          <a:xfrm>
            <a:off x="400375" y="4121150"/>
            <a:ext cx="1778700" cy="89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25" name="Google Shape;825;p54"/>
          <p:cNvSpPr/>
          <p:nvPr/>
        </p:nvSpPr>
        <p:spPr>
          <a:xfrm>
            <a:off x="2543825" y="3593475"/>
            <a:ext cx="297600" cy="297600"/>
          </a:xfrm>
          <a:prstGeom prst="ellipse">
            <a:avLst/>
          </a:prstGeom>
          <a:solidFill>
            <a:srgbClr val="FFE5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826" name="Google Shape;826;p54"/>
          <p:cNvSpPr txBox="1"/>
          <p:nvPr>
            <p:ph idx="13" type="body"/>
          </p:nvPr>
        </p:nvSpPr>
        <p:spPr>
          <a:xfrm>
            <a:off x="2490750" y="3932350"/>
            <a:ext cx="1778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27" name="Google Shape;827;p54"/>
          <p:cNvSpPr txBox="1"/>
          <p:nvPr>
            <p:ph idx="14" type="body"/>
          </p:nvPr>
        </p:nvSpPr>
        <p:spPr>
          <a:xfrm>
            <a:off x="2490750" y="4121150"/>
            <a:ext cx="1778700" cy="89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28" name="Google Shape;828;p54"/>
          <p:cNvSpPr/>
          <p:nvPr/>
        </p:nvSpPr>
        <p:spPr>
          <a:xfrm>
            <a:off x="4634200" y="3593475"/>
            <a:ext cx="297600" cy="297600"/>
          </a:xfrm>
          <a:prstGeom prst="ellipse">
            <a:avLst/>
          </a:prstGeom>
          <a:solidFill>
            <a:srgbClr val="DEE9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829" name="Google Shape;829;p54"/>
          <p:cNvSpPr txBox="1"/>
          <p:nvPr>
            <p:ph idx="15" type="body"/>
          </p:nvPr>
        </p:nvSpPr>
        <p:spPr>
          <a:xfrm>
            <a:off x="4581125" y="3932350"/>
            <a:ext cx="1778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30" name="Google Shape;830;p54"/>
          <p:cNvSpPr txBox="1"/>
          <p:nvPr>
            <p:ph idx="16" type="body"/>
          </p:nvPr>
        </p:nvSpPr>
        <p:spPr>
          <a:xfrm>
            <a:off x="4581125" y="4121150"/>
            <a:ext cx="1778700" cy="89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31" name="Google Shape;831;p54"/>
          <p:cNvSpPr/>
          <p:nvPr/>
        </p:nvSpPr>
        <p:spPr>
          <a:xfrm>
            <a:off x="6724575" y="3593475"/>
            <a:ext cx="297600" cy="297600"/>
          </a:xfrm>
          <a:prstGeom prst="ellipse">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832" name="Google Shape;832;p54"/>
          <p:cNvSpPr txBox="1"/>
          <p:nvPr>
            <p:ph idx="17" type="body"/>
          </p:nvPr>
        </p:nvSpPr>
        <p:spPr>
          <a:xfrm>
            <a:off x="6671500" y="3932350"/>
            <a:ext cx="17787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b="1" sz="900"/>
            </a:lvl1pPr>
            <a:lvl2pPr indent="-285750" lvl="1" marL="914400" rtl="0">
              <a:spcBef>
                <a:spcPts val="0"/>
              </a:spcBef>
              <a:spcAft>
                <a:spcPts val="0"/>
              </a:spcAft>
              <a:buSzPts val="900"/>
              <a:buChar char="○"/>
              <a:defRPr b="1" sz="900"/>
            </a:lvl2pPr>
            <a:lvl3pPr indent="-285750" lvl="2" marL="1371600" rtl="0">
              <a:spcBef>
                <a:spcPts val="0"/>
              </a:spcBef>
              <a:spcAft>
                <a:spcPts val="0"/>
              </a:spcAft>
              <a:buSzPts val="900"/>
              <a:buChar char="■"/>
              <a:defRPr b="1" sz="900"/>
            </a:lvl3pPr>
            <a:lvl4pPr indent="-285750" lvl="3" marL="1828800" rtl="0">
              <a:spcBef>
                <a:spcPts val="0"/>
              </a:spcBef>
              <a:spcAft>
                <a:spcPts val="0"/>
              </a:spcAft>
              <a:buSzPts val="900"/>
              <a:buChar char="●"/>
              <a:defRPr b="1" sz="900"/>
            </a:lvl4pPr>
            <a:lvl5pPr indent="-285750" lvl="4" marL="2286000" rtl="0">
              <a:spcBef>
                <a:spcPts val="0"/>
              </a:spcBef>
              <a:spcAft>
                <a:spcPts val="0"/>
              </a:spcAft>
              <a:buSzPts val="900"/>
              <a:buChar char="○"/>
              <a:defRPr b="1" sz="900"/>
            </a:lvl5pPr>
            <a:lvl6pPr indent="-285750" lvl="5" marL="2743200" rtl="0">
              <a:spcBef>
                <a:spcPts val="0"/>
              </a:spcBef>
              <a:spcAft>
                <a:spcPts val="0"/>
              </a:spcAft>
              <a:buSzPts val="900"/>
              <a:buChar char="■"/>
              <a:defRPr b="1" sz="900"/>
            </a:lvl6pPr>
            <a:lvl7pPr indent="-285750" lvl="6" marL="3200400" rtl="0">
              <a:spcBef>
                <a:spcPts val="0"/>
              </a:spcBef>
              <a:spcAft>
                <a:spcPts val="0"/>
              </a:spcAft>
              <a:buSzPts val="900"/>
              <a:buChar char="●"/>
              <a:defRPr b="1" sz="900"/>
            </a:lvl7pPr>
            <a:lvl8pPr indent="-285750" lvl="7" marL="3657600" rtl="0">
              <a:spcBef>
                <a:spcPts val="0"/>
              </a:spcBef>
              <a:spcAft>
                <a:spcPts val="0"/>
              </a:spcAft>
              <a:buSzPts val="900"/>
              <a:buChar char="○"/>
              <a:defRPr b="1" sz="900"/>
            </a:lvl8pPr>
            <a:lvl9pPr indent="-285750" lvl="8" marL="4114800" rtl="0">
              <a:spcBef>
                <a:spcPts val="0"/>
              </a:spcBef>
              <a:spcAft>
                <a:spcPts val="0"/>
              </a:spcAft>
              <a:buSzPts val="900"/>
              <a:buChar char="■"/>
              <a:defRPr b="1" sz="900"/>
            </a:lvl9pPr>
          </a:lstStyle>
          <a:p/>
        </p:txBody>
      </p:sp>
      <p:sp>
        <p:nvSpPr>
          <p:cNvPr id="833" name="Google Shape;833;p54"/>
          <p:cNvSpPr txBox="1"/>
          <p:nvPr>
            <p:ph idx="18" type="body"/>
          </p:nvPr>
        </p:nvSpPr>
        <p:spPr>
          <a:xfrm>
            <a:off x="6671500" y="4121150"/>
            <a:ext cx="1778700" cy="8994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34" name="Google Shape;834;p54"/>
          <p:cNvSpPr txBox="1"/>
          <p:nvPr>
            <p:ph idx="19" type="body"/>
          </p:nvPr>
        </p:nvSpPr>
        <p:spPr>
          <a:xfrm>
            <a:off x="2543825"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1pPr>
            <a:lvl2pPr indent="-292100" lvl="1" marL="9144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2pPr>
            <a:lvl3pPr indent="-292100" lvl="2" marL="13716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3pPr>
            <a:lvl4pPr indent="-292100" lvl="3" marL="18288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4pPr>
            <a:lvl5pPr indent="-292100" lvl="4" marL="22860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5pPr>
            <a:lvl6pPr indent="-292100" lvl="5" marL="27432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6pPr>
            <a:lvl7pPr indent="-292100" lvl="6" marL="32004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7pPr>
            <a:lvl8pPr indent="-292100" lvl="7" marL="36576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8pPr>
            <a:lvl9pPr indent="-292100" lvl="8" marL="4114800" rtl="0" algn="ctr">
              <a:spcBef>
                <a:spcPts val="0"/>
              </a:spcBef>
              <a:spcAft>
                <a:spcPts val="0"/>
              </a:spcAft>
              <a:buClr>
                <a:srgbClr val="FF9966"/>
              </a:buClr>
              <a:buSzPts val="1000"/>
              <a:buFont typeface="IBM Plex Sans"/>
              <a:buChar char="■"/>
              <a:defRPr b="1" sz="1000">
                <a:solidFill>
                  <a:srgbClr val="FF9966"/>
                </a:solidFill>
                <a:latin typeface="IBM Plex Sans"/>
                <a:ea typeface="IBM Plex Sans"/>
                <a:cs typeface="IBM Plex Sans"/>
                <a:sym typeface="IBM Plex Sans"/>
              </a:defRPr>
            </a:lvl9pPr>
          </a:lstStyle>
          <a:p/>
        </p:txBody>
      </p:sp>
      <p:sp>
        <p:nvSpPr>
          <p:cNvPr id="835" name="Google Shape;835;p54"/>
          <p:cNvSpPr txBox="1"/>
          <p:nvPr>
            <p:ph idx="20" type="body"/>
          </p:nvPr>
        </p:nvSpPr>
        <p:spPr>
          <a:xfrm>
            <a:off x="4634200"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708AFF"/>
              </a:buClr>
              <a:buSzPts val="1000"/>
              <a:buFont typeface="IBM Plex Sans"/>
              <a:buChar char="●"/>
              <a:defRPr b="1" sz="1000">
                <a:solidFill>
                  <a:srgbClr val="708AFF"/>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836" name="Google Shape;836;p54"/>
          <p:cNvSpPr txBox="1"/>
          <p:nvPr>
            <p:ph idx="21" type="body"/>
          </p:nvPr>
        </p:nvSpPr>
        <p:spPr>
          <a:xfrm>
            <a:off x="6724575" y="3572775"/>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SzPts val="1000"/>
              <a:buFont typeface="IBM Plex Sans"/>
              <a:buChar char="●"/>
              <a:defRPr b="1" sz="1000">
                <a:latin typeface="IBM Plex Sans"/>
                <a:ea typeface="IBM Plex Sans"/>
                <a:cs typeface="IBM Plex Sans"/>
                <a:sym typeface="IBM Plex Sans"/>
              </a:defRPr>
            </a:lvl1pPr>
            <a:lvl2pPr indent="-292100" lvl="1" marL="914400" rtl="0" algn="ctr">
              <a:spcBef>
                <a:spcPts val="0"/>
              </a:spcBef>
              <a:spcAft>
                <a:spcPts val="0"/>
              </a:spcAft>
              <a:buSzPts val="1000"/>
              <a:buFont typeface="IBM Plex Sans"/>
              <a:buChar char="○"/>
              <a:defRPr b="1" sz="1000">
                <a:latin typeface="IBM Plex Sans"/>
                <a:ea typeface="IBM Plex Sans"/>
                <a:cs typeface="IBM Plex Sans"/>
                <a:sym typeface="IBM Plex Sans"/>
              </a:defRPr>
            </a:lvl2pPr>
            <a:lvl3pPr indent="-292100" lvl="2" marL="1371600" rtl="0" algn="ctr">
              <a:spcBef>
                <a:spcPts val="0"/>
              </a:spcBef>
              <a:spcAft>
                <a:spcPts val="0"/>
              </a:spcAft>
              <a:buSzPts val="1000"/>
              <a:buFont typeface="IBM Plex Sans"/>
              <a:buChar char="■"/>
              <a:defRPr b="1" sz="1000">
                <a:latin typeface="IBM Plex Sans"/>
                <a:ea typeface="IBM Plex Sans"/>
                <a:cs typeface="IBM Plex Sans"/>
                <a:sym typeface="IBM Plex Sans"/>
              </a:defRPr>
            </a:lvl3pPr>
            <a:lvl4pPr indent="-292100" lvl="3" marL="1828800" rtl="0" algn="ctr">
              <a:spcBef>
                <a:spcPts val="0"/>
              </a:spcBef>
              <a:spcAft>
                <a:spcPts val="0"/>
              </a:spcAft>
              <a:buSzPts val="1000"/>
              <a:buFont typeface="IBM Plex Sans"/>
              <a:buChar char="●"/>
              <a:defRPr b="1" sz="1000">
                <a:latin typeface="IBM Plex Sans"/>
                <a:ea typeface="IBM Plex Sans"/>
                <a:cs typeface="IBM Plex Sans"/>
                <a:sym typeface="IBM Plex Sans"/>
              </a:defRPr>
            </a:lvl4pPr>
            <a:lvl5pPr indent="-292100" lvl="4" marL="2286000" rtl="0" algn="ctr">
              <a:spcBef>
                <a:spcPts val="0"/>
              </a:spcBef>
              <a:spcAft>
                <a:spcPts val="0"/>
              </a:spcAft>
              <a:buSzPts val="1000"/>
              <a:buFont typeface="IBM Plex Sans"/>
              <a:buChar char="○"/>
              <a:defRPr b="1" sz="1000">
                <a:latin typeface="IBM Plex Sans"/>
                <a:ea typeface="IBM Plex Sans"/>
                <a:cs typeface="IBM Plex Sans"/>
                <a:sym typeface="IBM Plex Sans"/>
              </a:defRPr>
            </a:lvl5pPr>
            <a:lvl6pPr indent="-292100" lvl="5" marL="2743200" rtl="0" algn="ctr">
              <a:spcBef>
                <a:spcPts val="0"/>
              </a:spcBef>
              <a:spcAft>
                <a:spcPts val="0"/>
              </a:spcAft>
              <a:buSzPts val="1000"/>
              <a:buFont typeface="IBM Plex Sans"/>
              <a:buChar char="■"/>
              <a:defRPr b="1" sz="1000">
                <a:latin typeface="IBM Plex Sans"/>
                <a:ea typeface="IBM Plex Sans"/>
                <a:cs typeface="IBM Plex Sans"/>
                <a:sym typeface="IBM Plex Sans"/>
              </a:defRPr>
            </a:lvl6pPr>
            <a:lvl7pPr indent="-292100" lvl="6" marL="3200400" rtl="0" algn="ctr">
              <a:spcBef>
                <a:spcPts val="0"/>
              </a:spcBef>
              <a:spcAft>
                <a:spcPts val="0"/>
              </a:spcAft>
              <a:buSzPts val="1000"/>
              <a:buFont typeface="IBM Plex Sans"/>
              <a:buChar char="●"/>
              <a:defRPr b="1" sz="1000">
                <a:latin typeface="IBM Plex Sans"/>
                <a:ea typeface="IBM Plex Sans"/>
                <a:cs typeface="IBM Plex Sans"/>
                <a:sym typeface="IBM Plex Sans"/>
              </a:defRPr>
            </a:lvl7pPr>
            <a:lvl8pPr indent="-292100" lvl="7" marL="3657600" rtl="0" algn="ctr">
              <a:spcBef>
                <a:spcPts val="0"/>
              </a:spcBef>
              <a:spcAft>
                <a:spcPts val="0"/>
              </a:spcAft>
              <a:buSzPts val="1000"/>
              <a:buFont typeface="IBM Plex Sans"/>
              <a:buChar char="○"/>
              <a:defRPr b="1" sz="1000">
                <a:latin typeface="IBM Plex Sans"/>
                <a:ea typeface="IBM Plex Sans"/>
                <a:cs typeface="IBM Plex Sans"/>
                <a:sym typeface="IBM Plex Sans"/>
              </a:defRPr>
            </a:lvl8pPr>
            <a:lvl9pPr indent="-292100" lvl="8" marL="4114800" rtl="0" algn="ctr">
              <a:spcBef>
                <a:spcPts val="0"/>
              </a:spcBef>
              <a:spcAft>
                <a:spcPts val="0"/>
              </a:spcAft>
              <a:buSzPts val="1000"/>
              <a:buFont typeface="IBM Plex Sans"/>
              <a:buChar char="■"/>
              <a:defRPr b="1" sz="1000">
                <a:latin typeface="IBM Plex Sans"/>
                <a:ea typeface="IBM Plex Sans"/>
                <a:cs typeface="IBM Plex Sans"/>
                <a:sym typeface="IBM Plex Sans"/>
              </a:defRPr>
            </a:lvl9pPr>
          </a:lstStyle>
          <a:p/>
        </p:txBody>
      </p:sp>
      <p:sp>
        <p:nvSpPr>
          <p:cNvPr id="837" name="Google Shape;837;p54"/>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838" name="Google Shape;838;p54"/>
          <p:cNvSpPr txBox="1"/>
          <p:nvPr>
            <p:ph idx="22"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Overview V3">
  <p:cSld name="CUSTOM_33_1_1">
    <p:spTree>
      <p:nvGrpSpPr>
        <p:cNvPr id="839" name="Shape 839"/>
        <p:cNvGrpSpPr/>
        <p:nvPr/>
      </p:nvGrpSpPr>
      <p:grpSpPr>
        <a:xfrm>
          <a:off x="0" y="0"/>
          <a:ext cx="0" cy="0"/>
          <a:chOff x="0" y="0"/>
          <a:chExt cx="0" cy="0"/>
        </a:xfrm>
      </p:grpSpPr>
      <p:sp>
        <p:nvSpPr>
          <p:cNvPr id="840" name="Google Shape;840;p55"/>
          <p:cNvSpPr txBox="1"/>
          <p:nvPr>
            <p:ph type="title"/>
          </p:nvPr>
        </p:nvSpPr>
        <p:spPr>
          <a:xfrm>
            <a:off x="400375" y="847000"/>
            <a:ext cx="5463000" cy="678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841" name="Google Shape;841;p55"/>
          <p:cNvSpPr txBox="1"/>
          <p:nvPr>
            <p:ph idx="1" type="body"/>
          </p:nvPr>
        </p:nvSpPr>
        <p:spPr>
          <a:xfrm>
            <a:off x="470000" y="15278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sp>
        <p:nvSpPr>
          <p:cNvPr id="842" name="Google Shape;842;p55"/>
          <p:cNvSpPr txBox="1"/>
          <p:nvPr>
            <p:ph idx="2" type="body"/>
          </p:nvPr>
        </p:nvSpPr>
        <p:spPr>
          <a:xfrm>
            <a:off x="2441775" y="15278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sp>
        <p:nvSpPr>
          <p:cNvPr id="843" name="Google Shape;843;p55"/>
          <p:cNvSpPr txBox="1"/>
          <p:nvPr>
            <p:ph idx="3" type="body"/>
          </p:nvPr>
        </p:nvSpPr>
        <p:spPr>
          <a:xfrm>
            <a:off x="4413575" y="15278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sp>
        <p:nvSpPr>
          <p:cNvPr id="844" name="Google Shape;844;p55"/>
          <p:cNvSpPr txBox="1"/>
          <p:nvPr>
            <p:ph idx="4" type="body"/>
          </p:nvPr>
        </p:nvSpPr>
        <p:spPr>
          <a:xfrm>
            <a:off x="6385375" y="152780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Font typeface="Inter Medium"/>
              <a:buChar char="●"/>
              <a:defRPr sz="900">
                <a:latin typeface="Inter Medium"/>
                <a:ea typeface="Inter Medium"/>
                <a:cs typeface="Inter Medium"/>
                <a:sym typeface="Inter Medium"/>
              </a:defRPr>
            </a:lvl1pPr>
            <a:lvl2pPr indent="-285750" lvl="1" marL="914400" rtl="0">
              <a:spcBef>
                <a:spcPts val="0"/>
              </a:spcBef>
              <a:spcAft>
                <a:spcPts val="0"/>
              </a:spcAft>
              <a:buSzPts val="900"/>
              <a:buFont typeface="Inter Medium"/>
              <a:buChar char="○"/>
              <a:defRPr sz="900">
                <a:latin typeface="Inter Medium"/>
                <a:ea typeface="Inter Medium"/>
                <a:cs typeface="Inter Medium"/>
                <a:sym typeface="Inter Medium"/>
              </a:defRPr>
            </a:lvl2pPr>
            <a:lvl3pPr indent="-285750" lvl="2" marL="1371600" rtl="0">
              <a:spcBef>
                <a:spcPts val="0"/>
              </a:spcBef>
              <a:spcAft>
                <a:spcPts val="0"/>
              </a:spcAft>
              <a:buSzPts val="900"/>
              <a:buFont typeface="Inter Medium"/>
              <a:buChar char="■"/>
              <a:defRPr sz="900">
                <a:latin typeface="Inter Medium"/>
                <a:ea typeface="Inter Medium"/>
                <a:cs typeface="Inter Medium"/>
                <a:sym typeface="Inter Medium"/>
              </a:defRPr>
            </a:lvl3pPr>
            <a:lvl4pPr indent="-285750" lvl="3" marL="1828800" rtl="0">
              <a:spcBef>
                <a:spcPts val="0"/>
              </a:spcBef>
              <a:spcAft>
                <a:spcPts val="0"/>
              </a:spcAft>
              <a:buSzPts val="900"/>
              <a:buFont typeface="Inter Medium"/>
              <a:buChar char="●"/>
              <a:defRPr sz="900">
                <a:latin typeface="Inter Medium"/>
                <a:ea typeface="Inter Medium"/>
                <a:cs typeface="Inter Medium"/>
                <a:sym typeface="Inter Medium"/>
              </a:defRPr>
            </a:lvl4pPr>
            <a:lvl5pPr indent="-285750" lvl="4" marL="2286000" rtl="0">
              <a:spcBef>
                <a:spcPts val="0"/>
              </a:spcBef>
              <a:spcAft>
                <a:spcPts val="0"/>
              </a:spcAft>
              <a:buSzPts val="900"/>
              <a:buFont typeface="Inter Medium"/>
              <a:buChar char="○"/>
              <a:defRPr sz="900">
                <a:latin typeface="Inter Medium"/>
                <a:ea typeface="Inter Medium"/>
                <a:cs typeface="Inter Medium"/>
                <a:sym typeface="Inter Medium"/>
              </a:defRPr>
            </a:lvl5pPr>
            <a:lvl6pPr indent="-285750" lvl="5" marL="2743200" rtl="0">
              <a:spcBef>
                <a:spcPts val="0"/>
              </a:spcBef>
              <a:spcAft>
                <a:spcPts val="0"/>
              </a:spcAft>
              <a:buSzPts val="900"/>
              <a:buFont typeface="Inter Medium"/>
              <a:buChar char="■"/>
              <a:defRPr sz="900">
                <a:latin typeface="Inter Medium"/>
                <a:ea typeface="Inter Medium"/>
                <a:cs typeface="Inter Medium"/>
                <a:sym typeface="Inter Medium"/>
              </a:defRPr>
            </a:lvl6pPr>
            <a:lvl7pPr indent="-285750" lvl="6" marL="3200400" rtl="0">
              <a:spcBef>
                <a:spcPts val="0"/>
              </a:spcBef>
              <a:spcAft>
                <a:spcPts val="0"/>
              </a:spcAft>
              <a:buSzPts val="900"/>
              <a:buFont typeface="Inter Medium"/>
              <a:buChar char="●"/>
              <a:defRPr sz="900">
                <a:latin typeface="Inter Medium"/>
                <a:ea typeface="Inter Medium"/>
                <a:cs typeface="Inter Medium"/>
                <a:sym typeface="Inter Medium"/>
              </a:defRPr>
            </a:lvl7pPr>
            <a:lvl8pPr indent="-285750" lvl="7" marL="3657600" rtl="0">
              <a:spcBef>
                <a:spcPts val="0"/>
              </a:spcBef>
              <a:spcAft>
                <a:spcPts val="0"/>
              </a:spcAft>
              <a:buSzPts val="900"/>
              <a:buFont typeface="Inter Medium"/>
              <a:buChar char="○"/>
              <a:defRPr sz="900">
                <a:latin typeface="Inter Medium"/>
                <a:ea typeface="Inter Medium"/>
                <a:cs typeface="Inter Medium"/>
                <a:sym typeface="Inter Medium"/>
              </a:defRPr>
            </a:lvl8pPr>
            <a:lvl9pPr indent="-285750" lvl="8" marL="4114800" rtl="0">
              <a:spcBef>
                <a:spcPts val="0"/>
              </a:spcBef>
              <a:spcAft>
                <a:spcPts val="0"/>
              </a:spcAft>
              <a:buSzPts val="900"/>
              <a:buFont typeface="Inter Medium"/>
              <a:buChar char="■"/>
              <a:defRPr sz="900">
                <a:latin typeface="Inter Medium"/>
                <a:ea typeface="Inter Medium"/>
                <a:cs typeface="Inter Medium"/>
                <a:sym typeface="Inter Medium"/>
              </a:defRPr>
            </a:lvl9pPr>
          </a:lstStyle>
          <a:p/>
        </p:txBody>
      </p:sp>
      <p:sp>
        <p:nvSpPr>
          <p:cNvPr id="845" name="Google Shape;845;p5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846" name="Google Shape;846;p55"/>
          <p:cNvSpPr txBox="1"/>
          <p:nvPr>
            <p:ph idx="5"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847" name="Google Shape;847;p55"/>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525252"/>
                </a:solidFill>
                <a:latin typeface="Inter Medium"/>
                <a:ea typeface="Inter Medium"/>
                <a:cs typeface="Inter Medium"/>
                <a:sym typeface="Inter Medium"/>
              </a:defRPr>
            </a:lvl1pPr>
            <a:lvl2pPr lvl="1">
              <a:buNone/>
              <a:defRPr sz="1300">
                <a:solidFill>
                  <a:srgbClr val="525252"/>
                </a:solidFill>
                <a:latin typeface="Inter Medium"/>
                <a:ea typeface="Inter Medium"/>
                <a:cs typeface="Inter Medium"/>
                <a:sym typeface="Inter Medium"/>
              </a:defRPr>
            </a:lvl2pPr>
            <a:lvl3pPr lvl="2">
              <a:buNone/>
              <a:defRPr sz="1300">
                <a:solidFill>
                  <a:srgbClr val="525252"/>
                </a:solidFill>
                <a:latin typeface="Inter Medium"/>
                <a:ea typeface="Inter Medium"/>
                <a:cs typeface="Inter Medium"/>
                <a:sym typeface="Inter Medium"/>
              </a:defRPr>
            </a:lvl3pPr>
            <a:lvl4pPr lvl="3">
              <a:buNone/>
              <a:defRPr sz="1300">
                <a:solidFill>
                  <a:srgbClr val="525252"/>
                </a:solidFill>
                <a:latin typeface="Inter Medium"/>
                <a:ea typeface="Inter Medium"/>
                <a:cs typeface="Inter Medium"/>
                <a:sym typeface="Inter Medium"/>
              </a:defRPr>
            </a:lvl4pPr>
            <a:lvl5pPr lvl="4">
              <a:buNone/>
              <a:defRPr sz="1300">
                <a:solidFill>
                  <a:srgbClr val="525252"/>
                </a:solidFill>
                <a:latin typeface="Inter Medium"/>
                <a:ea typeface="Inter Medium"/>
                <a:cs typeface="Inter Medium"/>
                <a:sym typeface="Inter Medium"/>
              </a:defRPr>
            </a:lvl5pPr>
            <a:lvl6pPr lvl="5">
              <a:buNone/>
              <a:defRPr sz="1300">
                <a:solidFill>
                  <a:srgbClr val="525252"/>
                </a:solidFill>
                <a:latin typeface="Inter Medium"/>
                <a:ea typeface="Inter Medium"/>
                <a:cs typeface="Inter Medium"/>
                <a:sym typeface="Inter Medium"/>
              </a:defRPr>
            </a:lvl6pPr>
            <a:lvl7pPr lvl="6">
              <a:buNone/>
              <a:defRPr sz="1300">
                <a:solidFill>
                  <a:srgbClr val="525252"/>
                </a:solidFill>
                <a:latin typeface="Inter Medium"/>
                <a:ea typeface="Inter Medium"/>
                <a:cs typeface="Inter Medium"/>
                <a:sym typeface="Inter Medium"/>
              </a:defRPr>
            </a:lvl7pPr>
            <a:lvl8pPr lvl="7">
              <a:buNone/>
              <a:defRPr sz="1300">
                <a:solidFill>
                  <a:srgbClr val="525252"/>
                </a:solidFill>
                <a:latin typeface="Inter Medium"/>
                <a:ea typeface="Inter Medium"/>
                <a:cs typeface="Inter Medium"/>
                <a:sym typeface="Inter Medium"/>
              </a:defRPr>
            </a:lvl8pPr>
            <a:lvl9pPr lvl="8">
              <a:buNone/>
              <a:defRPr sz="1300">
                <a:solidFill>
                  <a:srgbClr val="525252"/>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chedule &amp; Deadlines">
  <p:cSld name="CUSTOM_34">
    <p:spTree>
      <p:nvGrpSpPr>
        <p:cNvPr id="848" name="Shape 848"/>
        <p:cNvGrpSpPr/>
        <p:nvPr/>
      </p:nvGrpSpPr>
      <p:grpSpPr>
        <a:xfrm>
          <a:off x="0" y="0"/>
          <a:ext cx="0" cy="0"/>
          <a:chOff x="0" y="0"/>
          <a:chExt cx="0" cy="0"/>
        </a:xfrm>
      </p:grpSpPr>
      <p:sp>
        <p:nvSpPr>
          <p:cNvPr id="849" name="Google Shape;849;p56"/>
          <p:cNvSpPr txBox="1"/>
          <p:nvPr>
            <p:ph idx="1" type="body"/>
          </p:nvPr>
        </p:nvSpPr>
        <p:spPr>
          <a:xfrm>
            <a:off x="400375" y="1075325"/>
            <a:ext cx="33546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850" name="Google Shape;850;p56"/>
          <p:cNvSpPr txBox="1"/>
          <p:nvPr>
            <p:ph type="title"/>
          </p:nvPr>
        </p:nvSpPr>
        <p:spPr>
          <a:xfrm>
            <a:off x="400375" y="1412550"/>
            <a:ext cx="3354600" cy="1257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851" name="Google Shape;851;p56"/>
          <p:cNvSpPr txBox="1"/>
          <p:nvPr>
            <p:ph idx="2" type="body"/>
          </p:nvPr>
        </p:nvSpPr>
        <p:spPr>
          <a:xfrm>
            <a:off x="4447475" y="1492650"/>
            <a:ext cx="4188900" cy="11769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SzPts val="900"/>
              <a:buFont typeface="Roboto"/>
              <a:buChar char="●"/>
              <a:defRPr sz="900">
                <a:latin typeface="Roboto"/>
                <a:ea typeface="Roboto"/>
                <a:cs typeface="Roboto"/>
                <a:sym typeface="Roboto"/>
              </a:defRPr>
            </a:lvl1pPr>
            <a:lvl2pPr indent="-285750" lvl="1" marL="914400" rtl="0">
              <a:lnSpc>
                <a:spcPct val="115000"/>
              </a:lnSpc>
              <a:spcBef>
                <a:spcPts val="0"/>
              </a:spcBef>
              <a:spcAft>
                <a:spcPts val="0"/>
              </a:spcAft>
              <a:buSzPts val="900"/>
              <a:buFont typeface="Roboto"/>
              <a:buChar char="○"/>
              <a:defRPr sz="900">
                <a:latin typeface="Roboto"/>
                <a:ea typeface="Roboto"/>
                <a:cs typeface="Roboto"/>
                <a:sym typeface="Roboto"/>
              </a:defRPr>
            </a:lvl2pPr>
            <a:lvl3pPr indent="-285750" lvl="2" marL="1371600" rtl="0">
              <a:lnSpc>
                <a:spcPct val="115000"/>
              </a:lnSpc>
              <a:spcBef>
                <a:spcPts val="0"/>
              </a:spcBef>
              <a:spcAft>
                <a:spcPts val="0"/>
              </a:spcAft>
              <a:buSzPts val="900"/>
              <a:buFont typeface="Roboto"/>
              <a:buChar char="■"/>
              <a:defRPr sz="900">
                <a:latin typeface="Roboto"/>
                <a:ea typeface="Roboto"/>
                <a:cs typeface="Roboto"/>
                <a:sym typeface="Roboto"/>
              </a:defRPr>
            </a:lvl3pPr>
            <a:lvl4pPr indent="-285750" lvl="3" marL="1828800" rtl="0">
              <a:lnSpc>
                <a:spcPct val="115000"/>
              </a:lnSpc>
              <a:spcBef>
                <a:spcPts val="0"/>
              </a:spcBef>
              <a:spcAft>
                <a:spcPts val="0"/>
              </a:spcAft>
              <a:buSzPts val="900"/>
              <a:buFont typeface="Roboto"/>
              <a:buChar char="●"/>
              <a:defRPr sz="900">
                <a:latin typeface="Roboto"/>
                <a:ea typeface="Roboto"/>
                <a:cs typeface="Roboto"/>
                <a:sym typeface="Roboto"/>
              </a:defRPr>
            </a:lvl4pPr>
            <a:lvl5pPr indent="-285750" lvl="4" marL="2286000" rtl="0">
              <a:lnSpc>
                <a:spcPct val="115000"/>
              </a:lnSpc>
              <a:spcBef>
                <a:spcPts val="0"/>
              </a:spcBef>
              <a:spcAft>
                <a:spcPts val="0"/>
              </a:spcAft>
              <a:buSzPts val="900"/>
              <a:buFont typeface="Roboto"/>
              <a:buChar char="○"/>
              <a:defRPr sz="900">
                <a:latin typeface="Roboto"/>
                <a:ea typeface="Roboto"/>
                <a:cs typeface="Roboto"/>
                <a:sym typeface="Roboto"/>
              </a:defRPr>
            </a:lvl5pPr>
            <a:lvl6pPr indent="-285750" lvl="5" marL="2743200" rtl="0">
              <a:lnSpc>
                <a:spcPct val="115000"/>
              </a:lnSpc>
              <a:spcBef>
                <a:spcPts val="0"/>
              </a:spcBef>
              <a:spcAft>
                <a:spcPts val="0"/>
              </a:spcAft>
              <a:buSzPts val="900"/>
              <a:buFont typeface="Roboto"/>
              <a:buChar char="■"/>
              <a:defRPr sz="900">
                <a:latin typeface="Roboto"/>
                <a:ea typeface="Roboto"/>
                <a:cs typeface="Roboto"/>
                <a:sym typeface="Roboto"/>
              </a:defRPr>
            </a:lvl6pPr>
            <a:lvl7pPr indent="-285750" lvl="6" marL="3200400" rtl="0">
              <a:lnSpc>
                <a:spcPct val="115000"/>
              </a:lnSpc>
              <a:spcBef>
                <a:spcPts val="0"/>
              </a:spcBef>
              <a:spcAft>
                <a:spcPts val="0"/>
              </a:spcAft>
              <a:buSzPts val="900"/>
              <a:buFont typeface="Roboto"/>
              <a:buChar char="●"/>
              <a:defRPr sz="900">
                <a:latin typeface="Roboto"/>
                <a:ea typeface="Roboto"/>
                <a:cs typeface="Roboto"/>
                <a:sym typeface="Roboto"/>
              </a:defRPr>
            </a:lvl7pPr>
            <a:lvl8pPr indent="-285750" lvl="7" marL="3657600" rtl="0">
              <a:lnSpc>
                <a:spcPct val="115000"/>
              </a:lnSpc>
              <a:spcBef>
                <a:spcPts val="0"/>
              </a:spcBef>
              <a:spcAft>
                <a:spcPts val="0"/>
              </a:spcAft>
              <a:buSzPts val="900"/>
              <a:buFont typeface="Roboto"/>
              <a:buChar char="○"/>
              <a:defRPr sz="900">
                <a:latin typeface="Roboto"/>
                <a:ea typeface="Roboto"/>
                <a:cs typeface="Roboto"/>
                <a:sym typeface="Roboto"/>
              </a:defRPr>
            </a:lvl8pPr>
            <a:lvl9pPr indent="-285750" lvl="8" marL="4114800" rtl="0">
              <a:lnSpc>
                <a:spcPct val="115000"/>
              </a:lnSpc>
              <a:spcBef>
                <a:spcPts val="0"/>
              </a:spcBef>
              <a:spcAft>
                <a:spcPts val="0"/>
              </a:spcAft>
              <a:buSzPts val="900"/>
              <a:buFont typeface="Roboto"/>
              <a:buChar char="■"/>
              <a:defRPr sz="900">
                <a:latin typeface="Roboto"/>
                <a:ea typeface="Roboto"/>
                <a:cs typeface="Roboto"/>
                <a:sym typeface="Roboto"/>
              </a:defRPr>
            </a:lvl9pPr>
          </a:lstStyle>
          <a:p/>
        </p:txBody>
      </p:sp>
      <p:sp>
        <p:nvSpPr>
          <p:cNvPr id="852" name="Google Shape;852;p56"/>
          <p:cNvSpPr txBox="1"/>
          <p:nvPr>
            <p:ph idx="3" type="body"/>
          </p:nvPr>
        </p:nvSpPr>
        <p:spPr>
          <a:xfrm>
            <a:off x="400375" y="3807225"/>
            <a:ext cx="1778700" cy="870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53" name="Google Shape;853;p56"/>
          <p:cNvSpPr/>
          <p:nvPr/>
        </p:nvSpPr>
        <p:spPr>
          <a:xfrm>
            <a:off x="477750" y="3398375"/>
            <a:ext cx="13848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54" name="Google Shape;854;p56"/>
          <p:cNvSpPr txBox="1"/>
          <p:nvPr>
            <p:ph idx="4" type="body"/>
          </p:nvPr>
        </p:nvSpPr>
        <p:spPr>
          <a:xfrm>
            <a:off x="477750" y="3398375"/>
            <a:ext cx="13848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sp>
        <p:nvSpPr>
          <p:cNvPr id="855" name="Google Shape;855;p56"/>
          <p:cNvSpPr txBox="1"/>
          <p:nvPr>
            <p:ph idx="5" type="body"/>
          </p:nvPr>
        </p:nvSpPr>
        <p:spPr>
          <a:xfrm>
            <a:off x="2462613" y="3807225"/>
            <a:ext cx="1778700" cy="870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56" name="Google Shape;856;p56"/>
          <p:cNvSpPr/>
          <p:nvPr/>
        </p:nvSpPr>
        <p:spPr>
          <a:xfrm>
            <a:off x="2535150" y="3398375"/>
            <a:ext cx="13848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57" name="Google Shape;857;p56"/>
          <p:cNvSpPr txBox="1"/>
          <p:nvPr>
            <p:ph idx="6" type="body"/>
          </p:nvPr>
        </p:nvSpPr>
        <p:spPr>
          <a:xfrm>
            <a:off x="2539988" y="3398375"/>
            <a:ext cx="13848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sp>
        <p:nvSpPr>
          <p:cNvPr id="858" name="Google Shape;858;p56"/>
          <p:cNvSpPr txBox="1"/>
          <p:nvPr>
            <p:ph idx="7" type="body"/>
          </p:nvPr>
        </p:nvSpPr>
        <p:spPr>
          <a:xfrm>
            <a:off x="4447475" y="3807225"/>
            <a:ext cx="1778700" cy="870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59" name="Google Shape;859;p56"/>
          <p:cNvSpPr/>
          <p:nvPr/>
        </p:nvSpPr>
        <p:spPr>
          <a:xfrm>
            <a:off x="4524850" y="3398375"/>
            <a:ext cx="13848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0" name="Google Shape;860;p56"/>
          <p:cNvSpPr txBox="1"/>
          <p:nvPr>
            <p:ph idx="8" type="body"/>
          </p:nvPr>
        </p:nvSpPr>
        <p:spPr>
          <a:xfrm>
            <a:off x="4524850" y="3398375"/>
            <a:ext cx="13848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sp>
        <p:nvSpPr>
          <p:cNvPr id="861" name="Google Shape;861;p56"/>
          <p:cNvSpPr txBox="1"/>
          <p:nvPr>
            <p:ph idx="9" type="body"/>
          </p:nvPr>
        </p:nvSpPr>
        <p:spPr>
          <a:xfrm>
            <a:off x="6551025" y="3807225"/>
            <a:ext cx="1778700" cy="8703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62" name="Google Shape;862;p56"/>
          <p:cNvSpPr/>
          <p:nvPr/>
        </p:nvSpPr>
        <p:spPr>
          <a:xfrm>
            <a:off x="6628400" y="3398375"/>
            <a:ext cx="13848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3" name="Google Shape;863;p56"/>
          <p:cNvSpPr txBox="1"/>
          <p:nvPr>
            <p:ph idx="13" type="body"/>
          </p:nvPr>
        </p:nvSpPr>
        <p:spPr>
          <a:xfrm>
            <a:off x="6628400" y="3398375"/>
            <a:ext cx="13848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cxnSp>
        <p:nvCxnSpPr>
          <p:cNvPr id="864" name="Google Shape;864;p56"/>
          <p:cNvCxnSpPr/>
          <p:nvPr/>
        </p:nvCxnSpPr>
        <p:spPr>
          <a:xfrm>
            <a:off x="484350" y="2996150"/>
            <a:ext cx="8209800" cy="0"/>
          </a:xfrm>
          <a:prstGeom prst="straightConnector1">
            <a:avLst/>
          </a:prstGeom>
          <a:noFill/>
          <a:ln cap="flat" cmpd="sng" w="9525">
            <a:solidFill>
              <a:schemeClr val="dk1"/>
            </a:solidFill>
            <a:prstDash val="solid"/>
            <a:round/>
            <a:headEnd len="med" w="med" type="none"/>
            <a:tailEnd len="med" w="med" type="none"/>
          </a:ln>
        </p:spPr>
      </p:cxnSp>
      <p:sp>
        <p:nvSpPr>
          <p:cNvPr id="865" name="Google Shape;865;p56"/>
          <p:cNvSpPr/>
          <p:nvPr/>
        </p:nvSpPr>
        <p:spPr>
          <a:xfrm>
            <a:off x="433338"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6" name="Google Shape;866;p56"/>
          <p:cNvSpPr/>
          <p:nvPr/>
        </p:nvSpPr>
        <p:spPr>
          <a:xfrm>
            <a:off x="2462613"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7" name="Google Shape;867;p56"/>
          <p:cNvSpPr/>
          <p:nvPr/>
        </p:nvSpPr>
        <p:spPr>
          <a:xfrm>
            <a:off x="4491888"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8" name="Google Shape;868;p56"/>
          <p:cNvSpPr/>
          <p:nvPr/>
        </p:nvSpPr>
        <p:spPr>
          <a:xfrm>
            <a:off x="6551013"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69" name="Google Shape;869;p56"/>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870" name="Google Shape;870;p56"/>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50">
    <p:spTree>
      <p:nvGrpSpPr>
        <p:cNvPr id="871" name="Shape 871"/>
        <p:cNvGrpSpPr/>
        <p:nvPr/>
      </p:nvGrpSpPr>
      <p:grpSpPr>
        <a:xfrm>
          <a:off x="0" y="0"/>
          <a:ext cx="0" cy="0"/>
          <a:chOff x="0" y="0"/>
          <a:chExt cx="0" cy="0"/>
        </a:xfrm>
      </p:grpSpPr>
      <p:sp>
        <p:nvSpPr>
          <p:cNvPr id="872" name="Google Shape;872;p57"/>
          <p:cNvSpPr txBox="1"/>
          <p:nvPr>
            <p:ph idx="1" type="body"/>
          </p:nvPr>
        </p:nvSpPr>
        <p:spPr>
          <a:xfrm>
            <a:off x="6618650" y="2700625"/>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1pPr>
            <a:lvl2pPr indent="-285750" lvl="1" marL="914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2pPr>
            <a:lvl3pPr indent="-285750" lvl="2" marL="1371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3pPr>
            <a:lvl4pPr indent="-285750" lvl="3" marL="1828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4pPr>
            <a:lvl5pPr indent="-285750" lvl="4" marL="22860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5pPr>
            <a:lvl6pPr indent="-285750" lvl="5" marL="2743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6pPr>
            <a:lvl7pPr indent="-285750" lvl="6" marL="3200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7pPr>
            <a:lvl8pPr indent="-285750" lvl="7" marL="3657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8pPr>
            <a:lvl9pPr indent="-285750" lvl="8" marL="4114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9pPr>
          </a:lstStyle>
          <a:p/>
        </p:txBody>
      </p:sp>
      <p:sp>
        <p:nvSpPr>
          <p:cNvPr id="873" name="Google Shape;873;p57"/>
          <p:cNvSpPr txBox="1"/>
          <p:nvPr>
            <p:ph idx="2" type="body"/>
          </p:nvPr>
        </p:nvSpPr>
        <p:spPr>
          <a:xfrm>
            <a:off x="1963800" y="1852425"/>
            <a:ext cx="1778700" cy="5751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74" name="Google Shape;874;p57"/>
          <p:cNvSpPr txBox="1"/>
          <p:nvPr>
            <p:ph idx="3" type="body"/>
          </p:nvPr>
        </p:nvSpPr>
        <p:spPr>
          <a:xfrm>
            <a:off x="5059175" y="1852425"/>
            <a:ext cx="1778700" cy="5751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75" name="Google Shape;875;p57"/>
          <p:cNvSpPr/>
          <p:nvPr/>
        </p:nvSpPr>
        <p:spPr>
          <a:xfrm>
            <a:off x="2036325" y="2427425"/>
            <a:ext cx="15705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76" name="Google Shape;876;p57"/>
          <p:cNvSpPr txBox="1"/>
          <p:nvPr>
            <p:ph idx="4" type="body"/>
          </p:nvPr>
        </p:nvSpPr>
        <p:spPr>
          <a:xfrm>
            <a:off x="2041811" y="2427425"/>
            <a:ext cx="15705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sp>
        <p:nvSpPr>
          <p:cNvPr id="877" name="Google Shape;877;p57"/>
          <p:cNvSpPr/>
          <p:nvPr/>
        </p:nvSpPr>
        <p:spPr>
          <a:xfrm>
            <a:off x="5131700" y="2427425"/>
            <a:ext cx="15705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78" name="Google Shape;878;p57"/>
          <p:cNvSpPr txBox="1"/>
          <p:nvPr>
            <p:ph idx="5" type="body"/>
          </p:nvPr>
        </p:nvSpPr>
        <p:spPr>
          <a:xfrm>
            <a:off x="5137186" y="2427425"/>
            <a:ext cx="15705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85750" lvl="2" marL="1371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3pPr>
            <a:lvl4pPr indent="-285750" lvl="3" marL="1828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4pPr>
            <a:lvl5pPr indent="-285750" lvl="4" marL="22860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5pPr>
            <a:lvl6pPr indent="-285750" lvl="5" marL="27432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6pPr>
            <a:lvl7pPr indent="-285750" lvl="6" marL="3200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7pPr>
            <a:lvl8pPr indent="-285750" lvl="7" marL="36576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8pPr>
            <a:lvl9pPr indent="-285750" lvl="8" marL="41148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9pPr>
          </a:lstStyle>
          <a:p/>
        </p:txBody>
      </p:sp>
      <p:sp>
        <p:nvSpPr>
          <p:cNvPr id="879" name="Google Shape;879;p57"/>
          <p:cNvSpPr txBox="1"/>
          <p:nvPr>
            <p:ph idx="6" type="body"/>
          </p:nvPr>
        </p:nvSpPr>
        <p:spPr>
          <a:xfrm>
            <a:off x="477750" y="2700625"/>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1pPr>
            <a:lvl2pPr indent="-285750" lvl="1" marL="914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2pPr>
            <a:lvl3pPr indent="-285750" lvl="2" marL="1371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3pPr>
            <a:lvl4pPr indent="-285750" lvl="3" marL="1828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4pPr>
            <a:lvl5pPr indent="-285750" lvl="4" marL="22860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5pPr>
            <a:lvl6pPr indent="-285750" lvl="5" marL="2743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6pPr>
            <a:lvl7pPr indent="-285750" lvl="6" marL="3200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7pPr>
            <a:lvl8pPr indent="-285750" lvl="7" marL="3657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8pPr>
            <a:lvl9pPr indent="-285750" lvl="8" marL="4114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9pPr>
          </a:lstStyle>
          <a:p/>
        </p:txBody>
      </p:sp>
      <p:sp>
        <p:nvSpPr>
          <p:cNvPr id="880" name="Google Shape;880;p57"/>
          <p:cNvSpPr txBox="1"/>
          <p:nvPr>
            <p:ph idx="7" type="body"/>
          </p:nvPr>
        </p:nvSpPr>
        <p:spPr>
          <a:xfrm>
            <a:off x="3575275" y="2700625"/>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1pPr>
            <a:lvl2pPr indent="-285750" lvl="1" marL="914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2pPr>
            <a:lvl3pPr indent="-285750" lvl="2" marL="1371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3pPr>
            <a:lvl4pPr indent="-285750" lvl="3" marL="1828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4pPr>
            <a:lvl5pPr indent="-285750" lvl="4" marL="22860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5pPr>
            <a:lvl6pPr indent="-285750" lvl="5" marL="2743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6pPr>
            <a:lvl7pPr indent="-285750" lvl="6" marL="3200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7pPr>
            <a:lvl8pPr indent="-285750" lvl="7" marL="3657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8pPr>
            <a:lvl9pPr indent="-285750" lvl="8" marL="4114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9pPr>
          </a:lstStyle>
          <a:p/>
        </p:txBody>
      </p:sp>
      <p:sp>
        <p:nvSpPr>
          <p:cNvPr id="881" name="Google Shape;881;p57"/>
          <p:cNvSpPr txBox="1"/>
          <p:nvPr>
            <p:ph idx="8" type="body"/>
          </p:nvPr>
        </p:nvSpPr>
        <p:spPr>
          <a:xfrm>
            <a:off x="2007163" y="299615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1pPr>
            <a:lvl2pPr indent="-285750" lvl="1" marL="914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2pPr>
            <a:lvl3pPr indent="-285750" lvl="2" marL="1371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3pPr>
            <a:lvl4pPr indent="-285750" lvl="3" marL="1828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4pPr>
            <a:lvl5pPr indent="-285750" lvl="4" marL="22860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5pPr>
            <a:lvl6pPr indent="-285750" lvl="5" marL="2743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6pPr>
            <a:lvl7pPr indent="-285750" lvl="6" marL="3200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7pPr>
            <a:lvl8pPr indent="-285750" lvl="7" marL="3657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8pPr>
            <a:lvl9pPr indent="-285750" lvl="8" marL="4114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9pPr>
          </a:lstStyle>
          <a:p/>
        </p:txBody>
      </p:sp>
      <p:sp>
        <p:nvSpPr>
          <p:cNvPr id="882" name="Google Shape;882;p57"/>
          <p:cNvSpPr txBox="1"/>
          <p:nvPr>
            <p:ph idx="9" type="body"/>
          </p:nvPr>
        </p:nvSpPr>
        <p:spPr>
          <a:xfrm>
            <a:off x="400375" y="3883425"/>
            <a:ext cx="1778700" cy="737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83" name="Google Shape;883;p57"/>
          <p:cNvSpPr/>
          <p:nvPr/>
        </p:nvSpPr>
        <p:spPr>
          <a:xfrm>
            <a:off x="477750" y="3474575"/>
            <a:ext cx="15759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84" name="Google Shape;884;p57"/>
          <p:cNvSpPr txBox="1"/>
          <p:nvPr>
            <p:ph idx="13" type="body"/>
          </p:nvPr>
        </p:nvSpPr>
        <p:spPr>
          <a:xfrm>
            <a:off x="477750" y="3474575"/>
            <a:ext cx="1575900" cy="309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79400" lvl="2" marL="1371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3pPr>
            <a:lvl4pPr indent="-279400" lvl="3" marL="1828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4pPr>
            <a:lvl5pPr indent="-279400" lvl="4" marL="22860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5pPr>
            <a:lvl6pPr indent="-279400" lvl="5" marL="27432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6pPr>
            <a:lvl7pPr indent="-279400" lvl="6" marL="32004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7pPr>
            <a:lvl8pPr indent="-279400" lvl="7" marL="3657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8pPr>
            <a:lvl9pPr indent="-279400" lvl="8" marL="4114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9pPr>
          </a:lstStyle>
          <a:p/>
        </p:txBody>
      </p:sp>
      <p:sp>
        <p:nvSpPr>
          <p:cNvPr id="885" name="Google Shape;885;p57"/>
          <p:cNvSpPr txBox="1"/>
          <p:nvPr>
            <p:ph idx="14" type="body"/>
          </p:nvPr>
        </p:nvSpPr>
        <p:spPr>
          <a:xfrm>
            <a:off x="3514388" y="3883425"/>
            <a:ext cx="1778700" cy="737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86" name="Google Shape;886;p57"/>
          <p:cNvSpPr/>
          <p:nvPr/>
        </p:nvSpPr>
        <p:spPr>
          <a:xfrm>
            <a:off x="3591763" y="3474575"/>
            <a:ext cx="13848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87" name="Google Shape;887;p57"/>
          <p:cNvSpPr txBox="1"/>
          <p:nvPr>
            <p:ph idx="15" type="body"/>
          </p:nvPr>
        </p:nvSpPr>
        <p:spPr>
          <a:xfrm>
            <a:off x="3591763" y="3474575"/>
            <a:ext cx="1384800" cy="309900"/>
          </a:xfrm>
          <a:prstGeom prst="rect">
            <a:avLst/>
          </a:prstGeom>
        </p:spPr>
        <p:txBody>
          <a:bodyPr anchorCtr="0" anchor="t" bIns="91425" lIns="91425" spcFirstLastPara="1" rIns="91425" wrap="square" tIns="91425">
            <a:normAutofit/>
          </a:bodyPr>
          <a:lstStyle>
            <a:lvl1pPr indent="-285750" lvl="0" marL="457200" rtl="0" algn="ctr">
              <a:spcBef>
                <a:spcPts val="0"/>
              </a:spcBef>
              <a:spcAft>
                <a:spcPts val="0"/>
              </a:spcAft>
              <a:buClr>
                <a:srgbClr val="000000"/>
              </a:buClr>
              <a:buSzPts val="900"/>
              <a:buFont typeface="Inter Medium"/>
              <a:buChar char="●"/>
              <a:defRPr sz="800">
                <a:solidFill>
                  <a:srgbClr val="000000"/>
                </a:solidFill>
                <a:latin typeface="Inter Medium"/>
                <a:ea typeface="Inter Medium"/>
                <a:cs typeface="Inter Medium"/>
                <a:sym typeface="Inter Medium"/>
              </a:defRPr>
            </a:lvl1pPr>
            <a:lvl2pPr indent="-279400" lvl="1" marL="9144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2pPr>
            <a:lvl3pPr indent="-279400" lvl="2" marL="1371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3pPr>
            <a:lvl4pPr indent="-279400" lvl="3" marL="1828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4pPr>
            <a:lvl5pPr indent="-279400" lvl="4" marL="22860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5pPr>
            <a:lvl6pPr indent="-279400" lvl="5" marL="27432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6pPr>
            <a:lvl7pPr indent="-279400" lvl="6" marL="32004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7pPr>
            <a:lvl8pPr indent="-279400" lvl="7" marL="3657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8pPr>
            <a:lvl9pPr indent="-279400" lvl="8" marL="4114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9pPr>
          </a:lstStyle>
          <a:p/>
        </p:txBody>
      </p:sp>
      <p:sp>
        <p:nvSpPr>
          <p:cNvPr id="888" name="Google Shape;888;p57"/>
          <p:cNvSpPr txBox="1"/>
          <p:nvPr>
            <p:ph idx="16" type="body"/>
          </p:nvPr>
        </p:nvSpPr>
        <p:spPr>
          <a:xfrm>
            <a:off x="6628425" y="3883425"/>
            <a:ext cx="1778700" cy="737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889" name="Google Shape;889;p57"/>
          <p:cNvSpPr/>
          <p:nvPr/>
        </p:nvSpPr>
        <p:spPr>
          <a:xfrm>
            <a:off x="6705800" y="3474575"/>
            <a:ext cx="1570500" cy="3099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90" name="Google Shape;890;p57"/>
          <p:cNvSpPr txBox="1"/>
          <p:nvPr>
            <p:ph idx="17" type="body"/>
          </p:nvPr>
        </p:nvSpPr>
        <p:spPr>
          <a:xfrm>
            <a:off x="6705800" y="3474575"/>
            <a:ext cx="1570500" cy="309900"/>
          </a:xfrm>
          <a:prstGeom prst="rect">
            <a:avLst/>
          </a:prstGeom>
        </p:spPr>
        <p:txBody>
          <a:bodyPr anchorCtr="0" anchor="t" bIns="91425" lIns="91425" spcFirstLastPara="1" rIns="91425" wrap="square" tIns="91425">
            <a:normAutofit/>
          </a:bodyPr>
          <a:lstStyle>
            <a:lvl1pPr indent="-279400" lvl="0" marL="4572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1pPr>
            <a:lvl2pPr indent="-285750" lvl="1" marL="914400" rtl="0" algn="ctr">
              <a:spcBef>
                <a:spcPts val="0"/>
              </a:spcBef>
              <a:spcAft>
                <a:spcPts val="0"/>
              </a:spcAft>
              <a:buClr>
                <a:srgbClr val="000000"/>
              </a:buClr>
              <a:buSzPts val="900"/>
              <a:buFont typeface="Inter Medium"/>
              <a:buChar char="○"/>
              <a:defRPr sz="900">
                <a:solidFill>
                  <a:srgbClr val="000000"/>
                </a:solidFill>
                <a:latin typeface="Inter Medium"/>
                <a:ea typeface="Inter Medium"/>
                <a:cs typeface="Inter Medium"/>
                <a:sym typeface="Inter Medium"/>
              </a:defRPr>
            </a:lvl2pPr>
            <a:lvl3pPr indent="-279400" lvl="2" marL="1371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3pPr>
            <a:lvl4pPr indent="-279400" lvl="3" marL="1828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4pPr>
            <a:lvl5pPr indent="-279400" lvl="4" marL="22860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5pPr>
            <a:lvl6pPr indent="-279400" lvl="5" marL="27432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6pPr>
            <a:lvl7pPr indent="-279400" lvl="6" marL="32004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7pPr>
            <a:lvl8pPr indent="-279400" lvl="7" marL="36576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8pPr>
            <a:lvl9pPr indent="-279400" lvl="8" marL="4114800" rtl="0" algn="ctr">
              <a:spcBef>
                <a:spcPts val="0"/>
              </a:spcBef>
              <a:spcAft>
                <a:spcPts val="0"/>
              </a:spcAft>
              <a:buClr>
                <a:srgbClr val="000000"/>
              </a:buClr>
              <a:buSzPts val="800"/>
              <a:buFont typeface="Inter Medium"/>
              <a:buChar char="■"/>
              <a:defRPr sz="800">
                <a:solidFill>
                  <a:srgbClr val="000000"/>
                </a:solidFill>
                <a:latin typeface="Inter Medium"/>
                <a:ea typeface="Inter Medium"/>
                <a:cs typeface="Inter Medium"/>
                <a:sym typeface="Inter Medium"/>
              </a:defRPr>
            </a:lvl9pPr>
          </a:lstStyle>
          <a:p/>
        </p:txBody>
      </p:sp>
      <p:sp>
        <p:nvSpPr>
          <p:cNvPr id="891" name="Google Shape;891;p57"/>
          <p:cNvSpPr txBox="1"/>
          <p:nvPr>
            <p:ph type="title"/>
          </p:nvPr>
        </p:nvSpPr>
        <p:spPr>
          <a:xfrm>
            <a:off x="311700" y="445025"/>
            <a:ext cx="8520600" cy="7074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cxnSp>
        <p:nvCxnSpPr>
          <p:cNvPr id="892" name="Google Shape;892;p57"/>
          <p:cNvCxnSpPr/>
          <p:nvPr/>
        </p:nvCxnSpPr>
        <p:spPr>
          <a:xfrm>
            <a:off x="484350" y="2996150"/>
            <a:ext cx="8209800" cy="0"/>
          </a:xfrm>
          <a:prstGeom prst="straightConnector1">
            <a:avLst/>
          </a:prstGeom>
          <a:noFill/>
          <a:ln cap="flat" cmpd="sng" w="9525">
            <a:solidFill>
              <a:schemeClr val="dk1"/>
            </a:solidFill>
            <a:prstDash val="solid"/>
            <a:round/>
            <a:headEnd len="med" w="med" type="none"/>
            <a:tailEnd len="med" w="med" type="none"/>
          </a:ln>
        </p:spPr>
      </p:cxnSp>
      <p:sp>
        <p:nvSpPr>
          <p:cNvPr id="893" name="Google Shape;893;p57"/>
          <p:cNvSpPr txBox="1"/>
          <p:nvPr>
            <p:ph idx="18" type="body"/>
          </p:nvPr>
        </p:nvSpPr>
        <p:spPr>
          <a:xfrm>
            <a:off x="5104688" y="2996150"/>
            <a:ext cx="13026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1pPr>
            <a:lvl2pPr indent="-285750" lvl="1" marL="914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2pPr>
            <a:lvl3pPr indent="-285750" lvl="2" marL="1371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3pPr>
            <a:lvl4pPr indent="-285750" lvl="3" marL="1828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4pPr>
            <a:lvl5pPr indent="-285750" lvl="4" marL="22860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5pPr>
            <a:lvl6pPr indent="-285750" lvl="5" marL="27432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6pPr>
            <a:lvl7pPr indent="-285750" lvl="6" marL="32004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7pPr>
            <a:lvl8pPr indent="-285750" lvl="7" marL="36576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8pPr>
            <a:lvl9pPr indent="-285750" lvl="8" marL="4114800" rtl="0">
              <a:spcBef>
                <a:spcPts val="0"/>
              </a:spcBef>
              <a:spcAft>
                <a:spcPts val="0"/>
              </a:spcAft>
              <a:buClr>
                <a:srgbClr val="049755"/>
              </a:buClr>
              <a:buSzPts val="900"/>
              <a:buFont typeface="Inter Medium"/>
              <a:buChar char="■"/>
              <a:defRPr sz="900">
                <a:solidFill>
                  <a:srgbClr val="049755"/>
                </a:solidFill>
                <a:latin typeface="Inter Medium"/>
                <a:ea typeface="Inter Medium"/>
                <a:cs typeface="Inter Medium"/>
                <a:sym typeface="Inter Medium"/>
              </a:defRPr>
            </a:lvl9pPr>
          </a:lstStyle>
          <a:p/>
        </p:txBody>
      </p:sp>
      <p:sp>
        <p:nvSpPr>
          <p:cNvPr id="894" name="Google Shape;894;p57"/>
          <p:cNvSpPr/>
          <p:nvPr/>
        </p:nvSpPr>
        <p:spPr>
          <a:xfrm>
            <a:off x="433338"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95" name="Google Shape;895;p57"/>
          <p:cNvSpPr/>
          <p:nvPr/>
        </p:nvSpPr>
        <p:spPr>
          <a:xfrm>
            <a:off x="3492175"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96" name="Google Shape;896;p57"/>
          <p:cNvSpPr/>
          <p:nvPr/>
        </p:nvSpPr>
        <p:spPr>
          <a:xfrm>
            <a:off x="5021594"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97" name="Google Shape;897;p57"/>
          <p:cNvSpPr/>
          <p:nvPr/>
        </p:nvSpPr>
        <p:spPr>
          <a:xfrm>
            <a:off x="6628388"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898" name="Google Shape;898;p57"/>
          <p:cNvSpPr/>
          <p:nvPr/>
        </p:nvSpPr>
        <p:spPr>
          <a:xfrm>
            <a:off x="1962756" y="2936900"/>
            <a:ext cx="118500" cy="118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ction Roadmap">
  <p:cSld name="CUSTOM_35">
    <p:spTree>
      <p:nvGrpSpPr>
        <p:cNvPr id="899" name="Shape 899"/>
        <p:cNvGrpSpPr/>
        <p:nvPr/>
      </p:nvGrpSpPr>
      <p:grpSpPr>
        <a:xfrm>
          <a:off x="0" y="0"/>
          <a:ext cx="0" cy="0"/>
          <a:chOff x="0" y="0"/>
          <a:chExt cx="0" cy="0"/>
        </a:xfrm>
      </p:grpSpPr>
      <p:sp>
        <p:nvSpPr>
          <p:cNvPr id="900" name="Google Shape;900;p58"/>
          <p:cNvSpPr txBox="1"/>
          <p:nvPr>
            <p:ph idx="1" type="body"/>
          </p:nvPr>
        </p:nvSpPr>
        <p:spPr>
          <a:xfrm>
            <a:off x="684775" y="1684300"/>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rgbClr val="049755"/>
              </a:buClr>
              <a:buSzPts val="1100"/>
              <a:buChar char="●"/>
              <a:defRPr b="1" sz="1100">
                <a:solidFill>
                  <a:srgbClr val="049755"/>
                </a:solidFill>
              </a:defRPr>
            </a:lvl1pPr>
            <a:lvl2pPr indent="-298450" lvl="1" marL="914400" rtl="0">
              <a:spcBef>
                <a:spcPts val="0"/>
              </a:spcBef>
              <a:spcAft>
                <a:spcPts val="0"/>
              </a:spcAft>
              <a:buClr>
                <a:srgbClr val="049755"/>
              </a:buClr>
              <a:buSzPts val="1100"/>
              <a:buChar char="○"/>
              <a:defRPr b="1" sz="1100">
                <a:solidFill>
                  <a:srgbClr val="049755"/>
                </a:solidFill>
              </a:defRPr>
            </a:lvl2pPr>
            <a:lvl3pPr indent="-298450" lvl="2" marL="1371600" rtl="0">
              <a:spcBef>
                <a:spcPts val="0"/>
              </a:spcBef>
              <a:spcAft>
                <a:spcPts val="0"/>
              </a:spcAft>
              <a:buClr>
                <a:srgbClr val="049755"/>
              </a:buClr>
              <a:buSzPts val="1100"/>
              <a:buChar char="■"/>
              <a:defRPr b="1" sz="1100">
                <a:solidFill>
                  <a:srgbClr val="049755"/>
                </a:solidFill>
              </a:defRPr>
            </a:lvl3pPr>
            <a:lvl4pPr indent="-298450" lvl="3" marL="1828800" rtl="0">
              <a:spcBef>
                <a:spcPts val="0"/>
              </a:spcBef>
              <a:spcAft>
                <a:spcPts val="0"/>
              </a:spcAft>
              <a:buClr>
                <a:srgbClr val="049755"/>
              </a:buClr>
              <a:buSzPts val="1100"/>
              <a:buChar char="●"/>
              <a:defRPr b="1" sz="1100">
                <a:solidFill>
                  <a:srgbClr val="049755"/>
                </a:solidFill>
              </a:defRPr>
            </a:lvl4pPr>
            <a:lvl5pPr indent="-298450" lvl="4" marL="2286000" rtl="0">
              <a:spcBef>
                <a:spcPts val="0"/>
              </a:spcBef>
              <a:spcAft>
                <a:spcPts val="0"/>
              </a:spcAft>
              <a:buClr>
                <a:srgbClr val="049755"/>
              </a:buClr>
              <a:buSzPts val="1100"/>
              <a:buChar char="○"/>
              <a:defRPr b="1" sz="1100">
                <a:solidFill>
                  <a:srgbClr val="049755"/>
                </a:solidFill>
              </a:defRPr>
            </a:lvl5pPr>
            <a:lvl6pPr indent="-298450" lvl="5" marL="2743200" rtl="0">
              <a:spcBef>
                <a:spcPts val="0"/>
              </a:spcBef>
              <a:spcAft>
                <a:spcPts val="0"/>
              </a:spcAft>
              <a:buClr>
                <a:srgbClr val="049755"/>
              </a:buClr>
              <a:buSzPts val="1100"/>
              <a:buChar char="■"/>
              <a:defRPr b="1" sz="1100">
                <a:solidFill>
                  <a:srgbClr val="049755"/>
                </a:solidFill>
              </a:defRPr>
            </a:lvl6pPr>
            <a:lvl7pPr indent="-298450" lvl="6" marL="3200400" rtl="0">
              <a:spcBef>
                <a:spcPts val="0"/>
              </a:spcBef>
              <a:spcAft>
                <a:spcPts val="0"/>
              </a:spcAft>
              <a:buClr>
                <a:srgbClr val="049755"/>
              </a:buClr>
              <a:buSzPts val="1100"/>
              <a:buChar char="●"/>
              <a:defRPr b="1" sz="1100">
                <a:solidFill>
                  <a:srgbClr val="049755"/>
                </a:solidFill>
              </a:defRPr>
            </a:lvl7pPr>
            <a:lvl8pPr indent="-298450" lvl="7" marL="3657600" rtl="0">
              <a:spcBef>
                <a:spcPts val="0"/>
              </a:spcBef>
              <a:spcAft>
                <a:spcPts val="0"/>
              </a:spcAft>
              <a:buClr>
                <a:srgbClr val="049755"/>
              </a:buClr>
              <a:buSzPts val="1100"/>
              <a:buChar char="○"/>
              <a:defRPr b="1" sz="1100">
                <a:solidFill>
                  <a:srgbClr val="049755"/>
                </a:solidFill>
              </a:defRPr>
            </a:lvl8pPr>
            <a:lvl9pPr indent="-298450" lvl="8" marL="4114800" rtl="0">
              <a:spcBef>
                <a:spcPts val="0"/>
              </a:spcBef>
              <a:spcAft>
                <a:spcPts val="0"/>
              </a:spcAft>
              <a:buClr>
                <a:srgbClr val="049755"/>
              </a:buClr>
              <a:buSzPts val="1100"/>
              <a:buChar char="■"/>
              <a:defRPr b="1" sz="1100">
                <a:solidFill>
                  <a:srgbClr val="049755"/>
                </a:solidFill>
              </a:defRPr>
            </a:lvl9pPr>
          </a:lstStyle>
          <a:p/>
        </p:txBody>
      </p:sp>
      <p:sp>
        <p:nvSpPr>
          <p:cNvPr id="901" name="Google Shape;901;p58"/>
          <p:cNvSpPr txBox="1"/>
          <p:nvPr>
            <p:ph idx="2" type="body"/>
          </p:nvPr>
        </p:nvSpPr>
        <p:spPr>
          <a:xfrm>
            <a:off x="3501000" y="1684375"/>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chemeClr val="accent5"/>
              </a:buClr>
              <a:buSzPts val="1100"/>
              <a:buChar char="●"/>
              <a:defRPr b="1" sz="1100">
                <a:solidFill>
                  <a:schemeClr val="accent5"/>
                </a:solidFill>
              </a:defRPr>
            </a:lvl1pPr>
            <a:lvl2pPr indent="-298450" lvl="1" marL="914400" rtl="0">
              <a:spcBef>
                <a:spcPts val="0"/>
              </a:spcBef>
              <a:spcAft>
                <a:spcPts val="0"/>
              </a:spcAft>
              <a:buClr>
                <a:schemeClr val="accent5"/>
              </a:buClr>
              <a:buSzPts val="1100"/>
              <a:buChar char="○"/>
              <a:defRPr b="1" sz="1100">
                <a:solidFill>
                  <a:schemeClr val="accent5"/>
                </a:solidFill>
              </a:defRPr>
            </a:lvl2pPr>
            <a:lvl3pPr indent="-298450" lvl="2" marL="1371600" rtl="0">
              <a:spcBef>
                <a:spcPts val="0"/>
              </a:spcBef>
              <a:spcAft>
                <a:spcPts val="0"/>
              </a:spcAft>
              <a:buClr>
                <a:schemeClr val="accent5"/>
              </a:buClr>
              <a:buSzPts val="1100"/>
              <a:buChar char="■"/>
              <a:defRPr b="1" sz="1100">
                <a:solidFill>
                  <a:schemeClr val="accent5"/>
                </a:solidFill>
              </a:defRPr>
            </a:lvl3pPr>
            <a:lvl4pPr indent="-298450" lvl="3" marL="1828800" rtl="0">
              <a:spcBef>
                <a:spcPts val="0"/>
              </a:spcBef>
              <a:spcAft>
                <a:spcPts val="0"/>
              </a:spcAft>
              <a:buClr>
                <a:schemeClr val="accent5"/>
              </a:buClr>
              <a:buSzPts val="1100"/>
              <a:buChar char="●"/>
              <a:defRPr b="1" sz="1100">
                <a:solidFill>
                  <a:schemeClr val="accent5"/>
                </a:solidFill>
              </a:defRPr>
            </a:lvl4pPr>
            <a:lvl5pPr indent="-298450" lvl="4" marL="2286000" rtl="0">
              <a:spcBef>
                <a:spcPts val="0"/>
              </a:spcBef>
              <a:spcAft>
                <a:spcPts val="0"/>
              </a:spcAft>
              <a:buClr>
                <a:schemeClr val="accent5"/>
              </a:buClr>
              <a:buSzPts val="1100"/>
              <a:buChar char="○"/>
              <a:defRPr b="1" sz="1100">
                <a:solidFill>
                  <a:schemeClr val="accent5"/>
                </a:solidFill>
              </a:defRPr>
            </a:lvl5pPr>
            <a:lvl6pPr indent="-298450" lvl="5" marL="2743200" rtl="0">
              <a:spcBef>
                <a:spcPts val="0"/>
              </a:spcBef>
              <a:spcAft>
                <a:spcPts val="0"/>
              </a:spcAft>
              <a:buClr>
                <a:schemeClr val="accent5"/>
              </a:buClr>
              <a:buSzPts val="1100"/>
              <a:buChar char="■"/>
              <a:defRPr b="1" sz="1100">
                <a:solidFill>
                  <a:schemeClr val="accent5"/>
                </a:solidFill>
              </a:defRPr>
            </a:lvl6pPr>
            <a:lvl7pPr indent="-298450" lvl="6" marL="3200400" rtl="0">
              <a:spcBef>
                <a:spcPts val="0"/>
              </a:spcBef>
              <a:spcAft>
                <a:spcPts val="0"/>
              </a:spcAft>
              <a:buClr>
                <a:schemeClr val="accent5"/>
              </a:buClr>
              <a:buSzPts val="1100"/>
              <a:buChar char="●"/>
              <a:defRPr b="1" sz="1100">
                <a:solidFill>
                  <a:schemeClr val="accent5"/>
                </a:solidFill>
              </a:defRPr>
            </a:lvl7pPr>
            <a:lvl8pPr indent="-298450" lvl="7" marL="3657600" rtl="0">
              <a:spcBef>
                <a:spcPts val="0"/>
              </a:spcBef>
              <a:spcAft>
                <a:spcPts val="0"/>
              </a:spcAft>
              <a:buClr>
                <a:schemeClr val="accent5"/>
              </a:buClr>
              <a:buSzPts val="1100"/>
              <a:buChar char="○"/>
              <a:defRPr b="1" sz="1100">
                <a:solidFill>
                  <a:schemeClr val="accent5"/>
                </a:solidFill>
              </a:defRPr>
            </a:lvl8pPr>
            <a:lvl9pPr indent="-298450" lvl="8" marL="4114800" rtl="0">
              <a:spcBef>
                <a:spcPts val="0"/>
              </a:spcBef>
              <a:spcAft>
                <a:spcPts val="0"/>
              </a:spcAft>
              <a:buClr>
                <a:schemeClr val="accent5"/>
              </a:buClr>
              <a:buSzPts val="1100"/>
              <a:buChar char="■"/>
              <a:defRPr b="1" sz="1100">
                <a:solidFill>
                  <a:schemeClr val="accent5"/>
                </a:solidFill>
              </a:defRPr>
            </a:lvl9pPr>
          </a:lstStyle>
          <a:p/>
        </p:txBody>
      </p:sp>
      <p:sp>
        <p:nvSpPr>
          <p:cNvPr id="902" name="Google Shape;902;p58"/>
          <p:cNvSpPr txBox="1"/>
          <p:nvPr>
            <p:ph idx="3" type="body"/>
          </p:nvPr>
        </p:nvSpPr>
        <p:spPr>
          <a:xfrm>
            <a:off x="6231000" y="1684375"/>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chemeClr val="accent5"/>
              </a:buClr>
              <a:buSzPts val="1100"/>
              <a:buChar char="●"/>
              <a:defRPr b="1" sz="1100">
                <a:solidFill>
                  <a:schemeClr val="accent5"/>
                </a:solidFill>
              </a:defRPr>
            </a:lvl1pPr>
            <a:lvl2pPr indent="-298450" lvl="1" marL="914400" rtl="0">
              <a:spcBef>
                <a:spcPts val="0"/>
              </a:spcBef>
              <a:spcAft>
                <a:spcPts val="0"/>
              </a:spcAft>
              <a:buClr>
                <a:schemeClr val="accent5"/>
              </a:buClr>
              <a:buSzPts val="1100"/>
              <a:buChar char="○"/>
              <a:defRPr b="1" sz="1100">
                <a:solidFill>
                  <a:schemeClr val="accent5"/>
                </a:solidFill>
              </a:defRPr>
            </a:lvl2pPr>
            <a:lvl3pPr indent="-298450" lvl="2" marL="1371600" rtl="0">
              <a:spcBef>
                <a:spcPts val="0"/>
              </a:spcBef>
              <a:spcAft>
                <a:spcPts val="0"/>
              </a:spcAft>
              <a:buClr>
                <a:schemeClr val="accent5"/>
              </a:buClr>
              <a:buSzPts val="1100"/>
              <a:buChar char="■"/>
              <a:defRPr b="1" sz="1100">
                <a:solidFill>
                  <a:schemeClr val="accent5"/>
                </a:solidFill>
              </a:defRPr>
            </a:lvl3pPr>
            <a:lvl4pPr indent="-298450" lvl="3" marL="1828800" rtl="0">
              <a:spcBef>
                <a:spcPts val="0"/>
              </a:spcBef>
              <a:spcAft>
                <a:spcPts val="0"/>
              </a:spcAft>
              <a:buClr>
                <a:schemeClr val="accent5"/>
              </a:buClr>
              <a:buSzPts val="1100"/>
              <a:buChar char="●"/>
              <a:defRPr b="1" sz="1100">
                <a:solidFill>
                  <a:schemeClr val="accent5"/>
                </a:solidFill>
              </a:defRPr>
            </a:lvl4pPr>
            <a:lvl5pPr indent="-298450" lvl="4" marL="2286000" rtl="0">
              <a:spcBef>
                <a:spcPts val="0"/>
              </a:spcBef>
              <a:spcAft>
                <a:spcPts val="0"/>
              </a:spcAft>
              <a:buClr>
                <a:schemeClr val="accent5"/>
              </a:buClr>
              <a:buSzPts val="1100"/>
              <a:buChar char="○"/>
              <a:defRPr b="1" sz="1100">
                <a:solidFill>
                  <a:schemeClr val="accent5"/>
                </a:solidFill>
              </a:defRPr>
            </a:lvl5pPr>
            <a:lvl6pPr indent="-298450" lvl="5" marL="2743200" rtl="0">
              <a:spcBef>
                <a:spcPts val="0"/>
              </a:spcBef>
              <a:spcAft>
                <a:spcPts val="0"/>
              </a:spcAft>
              <a:buClr>
                <a:schemeClr val="accent5"/>
              </a:buClr>
              <a:buSzPts val="1100"/>
              <a:buChar char="■"/>
              <a:defRPr b="1" sz="1100">
                <a:solidFill>
                  <a:schemeClr val="accent5"/>
                </a:solidFill>
              </a:defRPr>
            </a:lvl6pPr>
            <a:lvl7pPr indent="-298450" lvl="6" marL="3200400" rtl="0">
              <a:spcBef>
                <a:spcPts val="0"/>
              </a:spcBef>
              <a:spcAft>
                <a:spcPts val="0"/>
              </a:spcAft>
              <a:buClr>
                <a:schemeClr val="accent5"/>
              </a:buClr>
              <a:buSzPts val="1100"/>
              <a:buChar char="●"/>
              <a:defRPr b="1" sz="1100">
                <a:solidFill>
                  <a:schemeClr val="accent5"/>
                </a:solidFill>
              </a:defRPr>
            </a:lvl7pPr>
            <a:lvl8pPr indent="-298450" lvl="7" marL="3657600" rtl="0">
              <a:spcBef>
                <a:spcPts val="0"/>
              </a:spcBef>
              <a:spcAft>
                <a:spcPts val="0"/>
              </a:spcAft>
              <a:buClr>
                <a:schemeClr val="accent5"/>
              </a:buClr>
              <a:buSzPts val="1100"/>
              <a:buChar char="○"/>
              <a:defRPr b="1" sz="1100">
                <a:solidFill>
                  <a:schemeClr val="accent5"/>
                </a:solidFill>
              </a:defRPr>
            </a:lvl8pPr>
            <a:lvl9pPr indent="-298450" lvl="8" marL="4114800" rtl="0">
              <a:spcBef>
                <a:spcPts val="0"/>
              </a:spcBef>
              <a:spcAft>
                <a:spcPts val="0"/>
              </a:spcAft>
              <a:buClr>
                <a:schemeClr val="accent5"/>
              </a:buClr>
              <a:buSzPts val="1100"/>
              <a:buChar char="■"/>
              <a:defRPr b="1" sz="1100">
                <a:solidFill>
                  <a:schemeClr val="accent5"/>
                </a:solidFill>
              </a:defRPr>
            </a:lvl9pPr>
          </a:lstStyle>
          <a:p/>
        </p:txBody>
      </p:sp>
      <p:sp>
        <p:nvSpPr>
          <p:cNvPr id="903" name="Google Shape;903;p58"/>
          <p:cNvSpPr txBox="1"/>
          <p:nvPr>
            <p:ph type="title"/>
          </p:nvPr>
        </p:nvSpPr>
        <p:spPr>
          <a:xfrm>
            <a:off x="400375" y="883625"/>
            <a:ext cx="5463000" cy="658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04" name="Google Shape;904;p58"/>
          <p:cNvSpPr txBox="1"/>
          <p:nvPr>
            <p:ph idx="4" type="body"/>
          </p:nvPr>
        </p:nvSpPr>
        <p:spPr>
          <a:xfrm>
            <a:off x="684775" y="19720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05" name="Google Shape;905;p58"/>
          <p:cNvSpPr txBox="1"/>
          <p:nvPr>
            <p:ph idx="5" type="body"/>
          </p:nvPr>
        </p:nvSpPr>
        <p:spPr>
          <a:xfrm>
            <a:off x="684775" y="2202225"/>
            <a:ext cx="2142000" cy="964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06" name="Google Shape;906;p58"/>
          <p:cNvSpPr txBox="1"/>
          <p:nvPr>
            <p:ph idx="6" type="body"/>
          </p:nvPr>
        </p:nvSpPr>
        <p:spPr>
          <a:xfrm>
            <a:off x="3501000" y="19720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07" name="Google Shape;907;p58"/>
          <p:cNvSpPr txBox="1"/>
          <p:nvPr>
            <p:ph idx="7" type="body"/>
          </p:nvPr>
        </p:nvSpPr>
        <p:spPr>
          <a:xfrm>
            <a:off x="3501000" y="2202225"/>
            <a:ext cx="2142000" cy="964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08" name="Google Shape;908;p58"/>
          <p:cNvSpPr txBox="1"/>
          <p:nvPr>
            <p:ph idx="8" type="body"/>
          </p:nvPr>
        </p:nvSpPr>
        <p:spPr>
          <a:xfrm>
            <a:off x="6231000" y="1972025"/>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09" name="Google Shape;909;p58"/>
          <p:cNvSpPr txBox="1"/>
          <p:nvPr>
            <p:ph idx="9" type="body"/>
          </p:nvPr>
        </p:nvSpPr>
        <p:spPr>
          <a:xfrm>
            <a:off x="6231000" y="2202225"/>
            <a:ext cx="2142000" cy="9645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10" name="Google Shape;910;p58"/>
          <p:cNvSpPr txBox="1"/>
          <p:nvPr>
            <p:ph idx="13" type="body"/>
          </p:nvPr>
        </p:nvSpPr>
        <p:spPr>
          <a:xfrm>
            <a:off x="684775" y="3326275"/>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chemeClr val="accent5"/>
              </a:buClr>
              <a:buSzPts val="1100"/>
              <a:buChar char="●"/>
              <a:defRPr b="1" sz="1100">
                <a:solidFill>
                  <a:schemeClr val="accent5"/>
                </a:solidFill>
              </a:defRPr>
            </a:lvl1pPr>
            <a:lvl2pPr indent="-298450" lvl="1" marL="914400" rtl="0">
              <a:spcBef>
                <a:spcPts val="0"/>
              </a:spcBef>
              <a:spcAft>
                <a:spcPts val="0"/>
              </a:spcAft>
              <a:buClr>
                <a:schemeClr val="accent5"/>
              </a:buClr>
              <a:buSzPts val="1100"/>
              <a:buChar char="○"/>
              <a:defRPr b="1" sz="1100">
                <a:solidFill>
                  <a:schemeClr val="accent5"/>
                </a:solidFill>
              </a:defRPr>
            </a:lvl2pPr>
            <a:lvl3pPr indent="-298450" lvl="2" marL="1371600" rtl="0">
              <a:spcBef>
                <a:spcPts val="0"/>
              </a:spcBef>
              <a:spcAft>
                <a:spcPts val="0"/>
              </a:spcAft>
              <a:buClr>
                <a:schemeClr val="accent5"/>
              </a:buClr>
              <a:buSzPts val="1100"/>
              <a:buChar char="■"/>
              <a:defRPr b="1" sz="1100">
                <a:solidFill>
                  <a:schemeClr val="accent5"/>
                </a:solidFill>
              </a:defRPr>
            </a:lvl3pPr>
            <a:lvl4pPr indent="-298450" lvl="3" marL="1828800" rtl="0">
              <a:spcBef>
                <a:spcPts val="0"/>
              </a:spcBef>
              <a:spcAft>
                <a:spcPts val="0"/>
              </a:spcAft>
              <a:buClr>
                <a:schemeClr val="accent5"/>
              </a:buClr>
              <a:buSzPts val="1100"/>
              <a:buChar char="●"/>
              <a:defRPr b="1" sz="1100">
                <a:solidFill>
                  <a:schemeClr val="accent5"/>
                </a:solidFill>
              </a:defRPr>
            </a:lvl4pPr>
            <a:lvl5pPr indent="-298450" lvl="4" marL="2286000" rtl="0">
              <a:spcBef>
                <a:spcPts val="0"/>
              </a:spcBef>
              <a:spcAft>
                <a:spcPts val="0"/>
              </a:spcAft>
              <a:buClr>
                <a:schemeClr val="accent5"/>
              </a:buClr>
              <a:buSzPts val="1100"/>
              <a:buChar char="○"/>
              <a:defRPr b="1" sz="1100">
                <a:solidFill>
                  <a:schemeClr val="accent5"/>
                </a:solidFill>
              </a:defRPr>
            </a:lvl5pPr>
            <a:lvl6pPr indent="-298450" lvl="5" marL="2743200" rtl="0">
              <a:spcBef>
                <a:spcPts val="0"/>
              </a:spcBef>
              <a:spcAft>
                <a:spcPts val="0"/>
              </a:spcAft>
              <a:buClr>
                <a:schemeClr val="accent5"/>
              </a:buClr>
              <a:buSzPts val="1100"/>
              <a:buChar char="■"/>
              <a:defRPr b="1" sz="1100">
                <a:solidFill>
                  <a:schemeClr val="accent5"/>
                </a:solidFill>
              </a:defRPr>
            </a:lvl6pPr>
            <a:lvl7pPr indent="-298450" lvl="6" marL="3200400" rtl="0">
              <a:spcBef>
                <a:spcPts val="0"/>
              </a:spcBef>
              <a:spcAft>
                <a:spcPts val="0"/>
              </a:spcAft>
              <a:buClr>
                <a:schemeClr val="accent5"/>
              </a:buClr>
              <a:buSzPts val="1100"/>
              <a:buChar char="●"/>
              <a:defRPr b="1" sz="1100">
                <a:solidFill>
                  <a:schemeClr val="accent5"/>
                </a:solidFill>
              </a:defRPr>
            </a:lvl7pPr>
            <a:lvl8pPr indent="-298450" lvl="7" marL="3657600" rtl="0">
              <a:spcBef>
                <a:spcPts val="0"/>
              </a:spcBef>
              <a:spcAft>
                <a:spcPts val="0"/>
              </a:spcAft>
              <a:buClr>
                <a:schemeClr val="accent5"/>
              </a:buClr>
              <a:buSzPts val="1100"/>
              <a:buChar char="○"/>
              <a:defRPr b="1" sz="1100">
                <a:solidFill>
                  <a:schemeClr val="accent5"/>
                </a:solidFill>
              </a:defRPr>
            </a:lvl8pPr>
            <a:lvl9pPr indent="-298450" lvl="8" marL="4114800" rtl="0">
              <a:spcBef>
                <a:spcPts val="0"/>
              </a:spcBef>
              <a:spcAft>
                <a:spcPts val="0"/>
              </a:spcAft>
              <a:buClr>
                <a:schemeClr val="accent5"/>
              </a:buClr>
              <a:buSzPts val="1100"/>
              <a:buChar char="■"/>
              <a:defRPr b="1" sz="1100">
                <a:solidFill>
                  <a:schemeClr val="accent5"/>
                </a:solidFill>
              </a:defRPr>
            </a:lvl9pPr>
          </a:lstStyle>
          <a:p/>
        </p:txBody>
      </p:sp>
      <p:sp>
        <p:nvSpPr>
          <p:cNvPr id="911" name="Google Shape;911;p58"/>
          <p:cNvSpPr txBox="1"/>
          <p:nvPr>
            <p:ph idx="14" type="body"/>
          </p:nvPr>
        </p:nvSpPr>
        <p:spPr>
          <a:xfrm>
            <a:off x="3501000" y="3326275"/>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chemeClr val="accent5"/>
              </a:buClr>
              <a:buSzPts val="1100"/>
              <a:buChar char="●"/>
              <a:defRPr b="1" sz="1100">
                <a:solidFill>
                  <a:schemeClr val="accent5"/>
                </a:solidFill>
              </a:defRPr>
            </a:lvl1pPr>
            <a:lvl2pPr indent="-298450" lvl="1" marL="914400" rtl="0">
              <a:spcBef>
                <a:spcPts val="0"/>
              </a:spcBef>
              <a:spcAft>
                <a:spcPts val="0"/>
              </a:spcAft>
              <a:buClr>
                <a:schemeClr val="accent5"/>
              </a:buClr>
              <a:buSzPts val="1100"/>
              <a:buChar char="○"/>
              <a:defRPr b="1" sz="1100">
                <a:solidFill>
                  <a:schemeClr val="accent5"/>
                </a:solidFill>
              </a:defRPr>
            </a:lvl2pPr>
            <a:lvl3pPr indent="-298450" lvl="2" marL="1371600" rtl="0">
              <a:spcBef>
                <a:spcPts val="0"/>
              </a:spcBef>
              <a:spcAft>
                <a:spcPts val="0"/>
              </a:spcAft>
              <a:buClr>
                <a:schemeClr val="accent5"/>
              </a:buClr>
              <a:buSzPts val="1100"/>
              <a:buChar char="■"/>
              <a:defRPr b="1" sz="1100">
                <a:solidFill>
                  <a:schemeClr val="accent5"/>
                </a:solidFill>
              </a:defRPr>
            </a:lvl3pPr>
            <a:lvl4pPr indent="-298450" lvl="3" marL="1828800" rtl="0">
              <a:spcBef>
                <a:spcPts val="0"/>
              </a:spcBef>
              <a:spcAft>
                <a:spcPts val="0"/>
              </a:spcAft>
              <a:buClr>
                <a:schemeClr val="accent5"/>
              </a:buClr>
              <a:buSzPts val="1100"/>
              <a:buChar char="●"/>
              <a:defRPr b="1" sz="1100">
                <a:solidFill>
                  <a:schemeClr val="accent5"/>
                </a:solidFill>
              </a:defRPr>
            </a:lvl4pPr>
            <a:lvl5pPr indent="-298450" lvl="4" marL="2286000" rtl="0">
              <a:spcBef>
                <a:spcPts val="0"/>
              </a:spcBef>
              <a:spcAft>
                <a:spcPts val="0"/>
              </a:spcAft>
              <a:buClr>
                <a:schemeClr val="accent5"/>
              </a:buClr>
              <a:buSzPts val="1100"/>
              <a:buChar char="○"/>
              <a:defRPr b="1" sz="1100">
                <a:solidFill>
                  <a:schemeClr val="accent5"/>
                </a:solidFill>
              </a:defRPr>
            </a:lvl5pPr>
            <a:lvl6pPr indent="-298450" lvl="5" marL="2743200" rtl="0">
              <a:spcBef>
                <a:spcPts val="0"/>
              </a:spcBef>
              <a:spcAft>
                <a:spcPts val="0"/>
              </a:spcAft>
              <a:buClr>
                <a:schemeClr val="accent5"/>
              </a:buClr>
              <a:buSzPts val="1100"/>
              <a:buChar char="■"/>
              <a:defRPr b="1" sz="1100">
                <a:solidFill>
                  <a:schemeClr val="accent5"/>
                </a:solidFill>
              </a:defRPr>
            </a:lvl6pPr>
            <a:lvl7pPr indent="-298450" lvl="6" marL="3200400" rtl="0">
              <a:spcBef>
                <a:spcPts val="0"/>
              </a:spcBef>
              <a:spcAft>
                <a:spcPts val="0"/>
              </a:spcAft>
              <a:buClr>
                <a:schemeClr val="accent5"/>
              </a:buClr>
              <a:buSzPts val="1100"/>
              <a:buChar char="●"/>
              <a:defRPr b="1" sz="1100">
                <a:solidFill>
                  <a:schemeClr val="accent5"/>
                </a:solidFill>
              </a:defRPr>
            </a:lvl7pPr>
            <a:lvl8pPr indent="-298450" lvl="7" marL="3657600" rtl="0">
              <a:spcBef>
                <a:spcPts val="0"/>
              </a:spcBef>
              <a:spcAft>
                <a:spcPts val="0"/>
              </a:spcAft>
              <a:buClr>
                <a:schemeClr val="accent5"/>
              </a:buClr>
              <a:buSzPts val="1100"/>
              <a:buChar char="○"/>
              <a:defRPr b="1" sz="1100">
                <a:solidFill>
                  <a:schemeClr val="accent5"/>
                </a:solidFill>
              </a:defRPr>
            </a:lvl8pPr>
            <a:lvl9pPr indent="-298450" lvl="8" marL="4114800" rtl="0">
              <a:spcBef>
                <a:spcPts val="0"/>
              </a:spcBef>
              <a:spcAft>
                <a:spcPts val="0"/>
              </a:spcAft>
              <a:buClr>
                <a:schemeClr val="accent5"/>
              </a:buClr>
              <a:buSzPts val="1100"/>
              <a:buChar char="■"/>
              <a:defRPr b="1" sz="1100">
                <a:solidFill>
                  <a:schemeClr val="accent5"/>
                </a:solidFill>
              </a:defRPr>
            </a:lvl9pPr>
          </a:lstStyle>
          <a:p/>
        </p:txBody>
      </p:sp>
      <p:sp>
        <p:nvSpPr>
          <p:cNvPr id="912" name="Google Shape;912;p58"/>
          <p:cNvSpPr txBox="1"/>
          <p:nvPr>
            <p:ph idx="15" type="body"/>
          </p:nvPr>
        </p:nvSpPr>
        <p:spPr>
          <a:xfrm>
            <a:off x="6231000" y="3326275"/>
            <a:ext cx="478800" cy="375600"/>
          </a:xfrm>
          <a:prstGeom prst="rect">
            <a:avLst/>
          </a:prstGeom>
        </p:spPr>
        <p:txBody>
          <a:bodyPr anchorCtr="0" anchor="t" bIns="91425" lIns="91425" spcFirstLastPara="1" rIns="91425" wrap="square" tIns="91425">
            <a:normAutofit/>
          </a:bodyPr>
          <a:lstStyle>
            <a:lvl1pPr indent="-298450" lvl="0" marL="457200" rtl="0">
              <a:spcBef>
                <a:spcPts val="0"/>
              </a:spcBef>
              <a:spcAft>
                <a:spcPts val="0"/>
              </a:spcAft>
              <a:buClr>
                <a:schemeClr val="accent5"/>
              </a:buClr>
              <a:buSzPts val="1100"/>
              <a:buChar char="●"/>
              <a:defRPr b="1" sz="1100">
                <a:solidFill>
                  <a:schemeClr val="accent5"/>
                </a:solidFill>
              </a:defRPr>
            </a:lvl1pPr>
            <a:lvl2pPr indent="-298450" lvl="1" marL="914400" rtl="0">
              <a:spcBef>
                <a:spcPts val="0"/>
              </a:spcBef>
              <a:spcAft>
                <a:spcPts val="0"/>
              </a:spcAft>
              <a:buClr>
                <a:schemeClr val="accent5"/>
              </a:buClr>
              <a:buSzPts val="1100"/>
              <a:buChar char="○"/>
              <a:defRPr b="1" sz="1100">
                <a:solidFill>
                  <a:schemeClr val="accent5"/>
                </a:solidFill>
              </a:defRPr>
            </a:lvl2pPr>
            <a:lvl3pPr indent="-298450" lvl="2" marL="1371600" rtl="0">
              <a:spcBef>
                <a:spcPts val="0"/>
              </a:spcBef>
              <a:spcAft>
                <a:spcPts val="0"/>
              </a:spcAft>
              <a:buClr>
                <a:schemeClr val="accent5"/>
              </a:buClr>
              <a:buSzPts val="1100"/>
              <a:buChar char="■"/>
              <a:defRPr b="1" sz="1100">
                <a:solidFill>
                  <a:schemeClr val="accent5"/>
                </a:solidFill>
              </a:defRPr>
            </a:lvl3pPr>
            <a:lvl4pPr indent="-298450" lvl="3" marL="1828800" rtl="0">
              <a:spcBef>
                <a:spcPts val="0"/>
              </a:spcBef>
              <a:spcAft>
                <a:spcPts val="0"/>
              </a:spcAft>
              <a:buClr>
                <a:schemeClr val="accent5"/>
              </a:buClr>
              <a:buSzPts val="1100"/>
              <a:buChar char="●"/>
              <a:defRPr b="1" sz="1100">
                <a:solidFill>
                  <a:schemeClr val="accent5"/>
                </a:solidFill>
              </a:defRPr>
            </a:lvl4pPr>
            <a:lvl5pPr indent="-298450" lvl="4" marL="2286000" rtl="0">
              <a:spcBef>
                <a:spcPts val="0"/>
              </a:spcBef>
              <a:spcAft>
                <a:spcPts val="0"/>
              </a:spcAft>
              <a:buClr>
                <a:schemeClr val="accent5"/>
              </a:buClr>
              <a:buSzPts val="1100"/>
              <a:buChar char="○"/>
              <a:defRPr b="1" sz="1100">
                <a:solidFill>
                  <a:schemeClr val="accent5"/>
                </a:solidFill>
              </a:defRPr>
            </a:lvl5pPr>
            <a:lvl6pPr indent="-298450" lvl="5" marL="2743200" rtl="0">
              <a:spcBef>
                <a:spcPts val="0"/>
              </a:spcBef>
              <a:spcAft>
                <a:spcPts val="0"/>
              </a:spcAft>
              <a:buClr>
                <a:schemeClr val="accent5"/>
              </a:buClr>
              <a:buSzPts val="1100"/>
              <a:buChar char="■"/>
              <a:defRPr b="1" sz="1100">
                <a:solidFill>
                  <a:schemeClr val="accent5"/>
                </a:solidFill>
              </a:defRPr>
            </a:lvl6pPr>
            <a:lvl7pPr indent="-298450" lvl="6" marL="3200400" rtl="0">
              <a:spcBef>
                <a:spcPts val="0"/>
              </a:spcBef>
              <a:spcAft>
                <a:spcPts val="0"/>
              </a:spcAft>
              <a:buClr>
                <a:schemeClr val="accent5"/>
              </a:buClr>
              <a:buSzPts val="1100"/>
              <a:buChar char="●"/>
              <a:defRPr b="1" sz="1100">
                <a:solidFill>
                  <a:schemeClr val="accent5"/>
                </a:solidFill>
              </a:defRPr>
            </a:lvl7pPr>
            <a:lvl8pPr indent="-298450" lvl="7" marL="3657600" rtl="0">
              <a:spcBef>
                <a:spcPts val="0"/>
              </a:spcBef>
              <a:spcAft>
                <a:spcPts val="0"/>
              </a:spcAft>
              <a:buClr>
                <a:schemeClr val="accent5"/>
              </a:buClr>
              <a:buSzPts val="1100"/>
              <a:buChar char="○"/>
              <a:defRPr b="1" sz="1100">
                <a:solidFill>
                  <a:schemeClr val="accent5"/>
                </a:solidFill>
              </a:defRPr>
            </a:lvl8pPr>
            <a:lvl9pPr indent="-298450" lvl="8" marL="4114800" rtl="0">
              <a:spcBef>
                <a:spcPts val="0"/>
              </a:spcBef>
              <a:spcAft>
                <a:spcPts val="0"/>
              </a:spcAft>
              <a:buClr>
                <a:schemeClr val="accent5"/>
              </a:buClr>
              <a:buSzPts val="1100"/>
              <a:buChar char="■"/>
              <a:defRPr b="1" sz="1100">
                <a:solidFill>
                  <a:schemeClr val="accent5"/>
                </a:solidFill>
              </a:defRPr>
            </a:lvl9pPr>
          </a:lstStyle>
          <a:p/>
        </p:txBody>
      </p:sp>
      <p:sp>
        <p:nvSpPr>
          <p:cNvPr id="913" name="Google Shape;913;p58"/>
          <p:cNvSpPr txBox="1"/>
          <p:nvPr>
            <p:ph idx="16" type="body"/>
          </p:nvPr>
        </p:nvSpPr>
        <p:spPr>
          <a:xfrm>
            <a:off x="684775" y="36140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14" name="Google Shape;914;p58"/>
          <p:cNvSpPr txBox="1"/>
          <p:nvPr>
            <p:ph idx="17" type="body"/>
          </p:nvPr>
        </p:nvSpPr>
        <p:spPr>
          <a:xfrm>
            <a:off x="684775" y="3844200"/>
            <a:ext cx="2142000" cy="934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15" name="Google Shape;915;p58"/>
          <p:cNvSpPr txBox="1"/>
          <p:nvPr>
            <p:ph idx="18" type="body"/>
          </p:nvPr>
        </p:nvSpPr>
        <p:spPr>
          <a:xfrm>
            <a:off x="3501000" y="36140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16" name="Google Shape;916;p58"/>
          <p:cNvSpPr txBox="1"/>
          <p:nvPr>
            <p:ph idx="19" type="body"/>
          </p:nvPr>
        </p:nvSpPr>
        <p:spPr>
          <a:xfrm>
            <a:off x="3501000" y="3844200"/>
            <a:ext cx="2142000" cy="934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17" name="Google Shape;917;p58"/>
          <p:cNvSpPr txBox="1"/>
          <p:nvPr>
            <p:ph idx="20" type="body"/>
          </p:nvPr>
        </p:nvSpPr>
        <p:spPr>
          <a:xfrm>
            <a:off x="6231000" y="3614000"/>
            <a:ext cx="2142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918" name="Google Shape;918;p58"/>
          <p:cNvSpPr txBox="1"/>
          <p:nvPr>
            <p:ph idx="21" type="body"/>
          </p:nvPr>
        </p:nvSpPr>
        <p:spPr>
          <a:xfrm>
            <a:off x="6231000" y="3844200"/>
            <a:ext cx="2142000" cy="934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19" name="Google Shape;919;p58"/>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920" name="Google Shape;920;p58"/>
          <p:cNvSpPr txBox="1"/>
          <p:nvPr>
            <p:ph idx="22"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921" name="Google Shape;921;p58"/>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dk1"/>
                </a:solidFill>
                <a:latin typeface="Inter"/>
                <a:ea typeface="Inter"/>
                <a:cs typeface="Inter"/>
                <a:sym typeface="Inter"/>
              </a:defRPr>
            </a:lvl1pPr>
            <a:lvl2pPr lvl="1">
              <a:buNone/>
              <a:defRPr sz="1300">
                <a:solidFill>
                  <a:schemeClr val="dk1"/>
                </a:solidFill>
                <a:latin typeface="Inter"/>
                <a:ea typeface="Inter"/>
                <a:cs typeface="Inter"/>
                <a:sym typeface="Inter"/>
              </a:defRPr>
            </a:lvl2pPr>
            <a:lvl3pPr lvl="2">
              <a:buNone/>
              <a:defRPr sz="1300">
                <a:solidFill>
                  <a:schemeClr val="dk1"/>
                </a:solidFill>
                <a:latin typeface="Inter"/>
                <a:ea typeface="Inter"/>
                <a:cs typeface="Inter"/>
                <a:sym typeface="Inter"/>
              </a:defRPr>
            </a:lvl3pPr>
            <a:lvl4pPr lvl="3">
              <a:buNone/>
              <a:defRPr sz="1300">
                <a:solidFill>
                  <a:schemeClr val="dk1"/>
                </a:solidFill>
                <a:latin typeface="Inter"/>
                <a:ea typeface="Inter"/>
                <a:cs typeface="Inter"/>
                <a:sym typeface="Inter"/>
              </a:defRPr>
            </a:lvl4pPr>
            <a:lvl5pPr lvl="4">
              <a:buNone/>
              <a:defRPr sz="1300">
                <a:solidFill>
                  <a:schemeClr val="dk1"/>
                </a:solidFill>
                <a:latin typeface="Inter"/>
                <a:ea typeface="Inter"/>
                <a:cs typeface="Inter"/>
                <a:sym typeface="Inter"/>
              </a:defRPr>
            </a:lvl5pPr>
            <a:lvl6pPr lvl="5">
              <a:buNone/>
              <a:defRPr sz="1300">
                <a:solidFill>
                  <a:schemeClr val="dk1"/>
                </a:solidFill>
                <a:latin typeface="Inter"/>
                <a:ea typeface="Inter"/>
                <a:cs typeface="Inter"/>
                <a:sym typeface="Inter"/>
              </a:defRPr>
            </a:lvl6pPr>
            <a:lvl7pPr lvl="6">
              <a:buNone/>
              <a:defRPr sz="1300">
                <a:solidFill>
                  <a:schemeClr val="dk1"/>
                </a:solidFill>
                <a:latin typeface="Inter"/>
                <a:ea typeface="Inter"/>
                <a:cs typeface="Inter"/>
                <a:sym typeface="Inter"/>
              </a:defRPr>
            </a:lvl7pPr>
            <a:lvl8pPr lvl="7">
              <a:buNone/>
              <a:defRPr sz="1300">
                <a:solidFill>
                  <a:schemeClr val="dk1"/>
                </a:solidFill>
                <a:latin typeface="Inter"/>
                <a:ea typeface="Inter"/>
                <a:cs typeface="Inter"/>
                <a:sym typeface="Inter"/>
              </a:defRPr>
            </a:lvl8pPr>
            <a:lvl9pPr lvl="8">
              <a:buNone/>
              <a:defRPr sz="130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CUSTOM_36">
    <p:spTree>
      <p:nvGrpSpPr>
        <p:cNvPr id="922" name="Shape 922"/>
        <p:cNvGrpSpPr/>
        <p:nvPr/>
      </p:nvGrpSpPr>
      <p:grpSpPr>
        <a:xfrm>
          <a:off x="0" y="0"/>
          <a:ext cx="0" cy="0"/>
          <a:chOff x="0" y="0"/>
          <a:chExt cx="0" cy="0"/>
        </a:xfrm>
      </p:grpSpPr>
      <p:sp>
        <p:nvSpPr>
          <p:cNvPr id="923" name="Google Shape;923;p59"/>
          <p:cNvSpPr txBox="1"/>
          <p:nvPr>
            <p:ph idx="1"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924" name="Google Shape;924;p59"/>
          <p:cNvSpPr/>
          <p:nvPr>
            <p:ph idx="2" type="pic"/>
          </p:nvPr>
        </p:nvSpPr>
        <p:spPr>
          <a:xfrm>
            <a:off x="484350" y="912350"/>
            <a:ext cx="1935000" cy="1154100"/>
          </a:xfrm>
          <a:prstGeom prst="roundRect">
            <a:avLst>
              <a:gd fmla="val 6286" name="adj"/>
            </a:avLst>
          </a:prstGeom>
          <a:noFill/>
          <a:ln>
            <a:noFill/>
          </a:ln>
        </p:spPr>
      </p:sp>
      <p:sp>
        <p:nvSpPr>
          <p:cNvPr id="925" name="Google Shape;925;p59"/>
          <p:cNvSpPr/>
          <p:nvPr>
            <p:ph idx="3" type="pic"/>
          </p:nvPr>
        </p:nvSpPr>
        <p:spPr>
          <a:xfrm>
            <a:off x="484350" y="2211425"/>
            <a:ext cx="1935000" cy="1154100"/>
          </a:xfrm>
          <a:prstGeom prst="roundRect">
            <a:avLst>
              <a:gd fmla="val 6286" name="adj"/>
            </a:avLst>
          </a:prstGeom>
          <a:noFill/>
          <a:ln>
            <a:noFill/>
          </a:ln>
        </p:spPr>
      </p:sp>
      <p:sp>
        <p:nvSpPr>
          <p:cNvPr id="926" name="Google Shape;926;p59"/>
          <p:cNvSpPr txBox="1"/>
          <p:nvPr>
            <p:ph type="title"/>
          </p:nvPr>
        </p:nvSpPr>
        <p:spPr>
          <a:xfrm>
            <a:off x="400375" y="3780850"/>
            <a:ext cx="2890500" cy="9300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27" name="Google Shape;927;p59"/>
          <p:cNvSpPr/>
          <p:nvPr>
            <p:ph idx="4" type="pic"/>
          </p:nvPr>
        </p:nvSpPr>
        <p:spPr>
          <a:xfrm>
            <a:off x="4594775" y="3872400"/>
            <a:ext cx="205200" cy="223500"/>
          </a:xfrm>
          <a:prstGeom prst="rect">
            <a:avLst/>
          </a:prstGeom>
          <a:noFill/>
          <a:ln>
            <a:noFill/>
          </a:ln>
        </p:spPr>
      </p:sp>
      <p:sp>
        <p:nvSpPr>
          <p:cNvPr id="928" name="Google Shape;928;p59"/>
          <p:cNvSpPr txBox="1"/>
          <p:nvPr>
            <p:ph idx="5" type="body"/>
          </p:nvPr>
        </p:nvSpPr>
        <p:spPr>
          <a:xfrm>
            <a:off x="4525150" y="4194100"/>
            <a:ext cx="1142400" cy="687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29" name="Google Shape;929;p59"/>
          <p:cNvSpPr/>
          <p:nvPr>
            <p:ph idx="6" type="pic"/>
          </p:nvPr>
        </p:nvSpPr>
        <p:spPr>
          <a:xfrm>
            <a:off x="6128927" y="3872400"/>
            <a:ext cx="205200" cy="223500"/>
          </a:xfrm>
          <a:prstGeom prst="rect">
            <a:avLst/>
          </a:prstGeom>
          <a:noFill/>
          <a:ln>
            <a:noFill/>
          </a:ln>
        </p:spPr>
      </p:sp>
      <p:sp>
        <p:nvSpPr>
          <p:cNvPr id="930" name="Google Shape;930;p59"/>
          <p:cNvSpPr txBox="1"/>
          <p:nvPr>
            <p:ph idx="7" type="body"/>
          </p:nvPr>
        </p:nvSpPr>
        <p:spPr>
          <a:xfrm>
            <a:off x="6059738" y="4194100"/>
            <a:ext cx="1142400" cy="687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31" name="Google Shape;931;p59"/>
          <p:cNvSpPr/>
          <p:nvPr>
            <p:ph idx="8" type="pic"/>
          </p:nvPr>
        </p:nvSpPr>
        <p:spPr>
          <a:xfrm>
            <a:off x="7561333" y="3872400"/>
            <a:ext cx="205200" cy="223500"/>
          </a:xfrm>
          <a:prstGeom prst="rect">
            <a:avLst/>
          </a:prstGeom>
          <a:noFill/>
          <a:ln>
            <a:noFill/>
          </a:ln>
        </p:spPr>
      </p:sp>
      <p:sp>
        <p:nvSpPr>
          <p:cNvPr id="932" name="Google Shape;932;p59"/>
          <p:cNvSpPr txBox="1"/>
          <p:nvPr>
            <p:ph idx="9" type="body"/>
          </p:nvPr>
        </p:nvSpPr>
        <p:spPr>
          <a:xfrm>
            <a:off x="7492550" y="4194100"/>
            <a:ext cx="1142400" cy="687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933" name="Google Shape;933;p59"/>
          <p:cNvSpPr/>
          <p:nvPr>
            <p:ph idx="13" type="pic"/>
          </p:nvPr>
        </p:nvSpPr>
        <p:spPr>
          <a:xfrm>
            <a:off x="2569341" y="912350"/>
            <a:ext cx="1935000" cy="1154100"/>
          </a:xfrm>
          <a:prstGeom prst="roundRect">
            <a:avLst>
              <a:gd fmla="val 6286" name="adj"/>
            </a:avLst>
          </a:prstGeom>
          <a:noFill/>
          <a:ln>
            <a:noFill/>
          </a:ln>
        </p:spPr>
      </p:sp>
      <p:sp>
        <p:nvSpPr>
          <p:cNvPr id="934" name="Google Shape;934;p59"/>
          <p:cNvSpPr/>
          <p:nvPr>
            <p:ph idx="14" type="pic"/>
          </p:nvPr>
        </p:nvSpPr>
        <p:spPr>
          <a:xfrm>
            <a:off x="2569341" y="2211425"/>
            <a:ext cx="1935000" cy="1154100"/>
          </a:xfrm>
          <a:prstGeom prst="roundRect">
            <a:avLst>
              <a:gd fmla="val 6286" name="adj"/>
            </a:avLst>
          </a:prstGeom>
          <a:noFill/>
          <a:ln>
            <a:noFill/>
          </a:ln>
        </p:spPr>
      </p:sp>
      <p:sp>
        <p:nvSpPr>
          <p:cNvPr id="935" name="Google Shape;935;p59"/>
          <p:cNvSpPr/>
          <p:nvPr>
            <p:ph idx="15" type="pic"/>
          </p:nvPr>
        </p:nvSpPr>
        <p:spPr>
          <a:xfrm>
            <a:off x="4654333" y="912350"/>
            <a:ext cx="1935000" cy="1154100"/>
          </a:xfrm>
          <a:prstGeom prst="roundRect">
            <a:avLst>
              <a:gd fmla="val 6286" name="adj"/>
            </a:avLst>
          </a:prstGeom>
          <a:noFill/>
          <a:ln>
            <a:noFill/>
          </a:ln>
        </p:spPr>
      </p:sp>
      <p:sp>
        <p:nvSpPr>
          <p:cNvPr id="936" name="Google Shape;936;p59"/>
          <p:cNvSpPr/>
          <p:nvPr>
            <p:ph idx="16" type="pic"/>
          </p:nvPr>
        </p:nvSpPr>
        <p:spPr>
          <a:xfrm>
            <a:off x="4654333" y="2211425"/>
            <a:ext cx="1935000" cy="1154100"/>
          </a:xfrm>
          <a:prstGeom prst="roundRect">
            <a:avLst>
              <a:gd fmla="val 6286" name="adj"/>
            </a:avLst>
          </a:prstGeom>
          <a:noFill/>
          <a:ln>
            <a:noFill/>
          </a:ln>
        </p:spPr>
      </p:sp>
      <p:sp>
        <p:nvSpPr>
          <p:cNvPr id="937" name="Google Shape;937;p59"/>
          <p:cNvSpPr/>
          <p:nvPr>
            <p:ph idx="17" type="pic"/>
          </p:nvPr>
        </p:nvSpPr>
        <p:spPr>
          <a:xfrm>
            <a:off x="6739324" y="912350"/>
            <a:ext cx="1935000" cy="1154100"/>
          </a:xfrm>
          <a:prstGeom prst="roundRect">
            <a:avLst>
              <a:gd fmla="val 6286" name="adj"/>
            </a:avLst>
          </a:prstGeom>
          <a:noFill/>
          <a:ln>
            <a:noFill/>
          </a:ln>
        </p:spPr>
      </p:sp>
      <p:sp>
        <p:nvSpPr>
          <p:cNvPr id="938" name="Google Shape;938;p59"/>
          <p:cNvSpPr/>
          <p:nvPr>
            <p:ph idx="18" type="pic"/>
          </p:nvPr>
        </p:nvSpPr>
        <p:spPr>
          <a:xfrm>
            <a:off x="6739324" y="2211425"/>
            <a:ext cx="1935000" cy="1154100"/>
          </a:xfrm>
          <a:prstGeom prst="roundRect">
            <a:avLst>
              <a:gd fmla="val 6286" name="adj"/>
            </a:avLst>
          </a:prstGeom>
          <a:noFill/>
          <a:ln>
            <a:noFill/>
          </a:ln>
        </p:spPr>
      </p:sp>
      <p:sp>
        <p:nvSpPr>
          <p:cNvPr id="939" name="Google Shape;939;p5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sources">
  <p:cSld name="CUSTOM_37">
    <p:bg>
      <p:bgPr>
        <a:solidFill>
          <a:schemeClr val="accent1"/>
        </a:solidFill>
      </p:bgPr>
    </p:bg>
    <p:spTree>
      <p:nvGrpSpPr>
        <p:cNvPr id="940" name="Shape 940"/>
        <p:cNvGrpSpPr/>
        <p:nvPr/>
      </p:nvGrpSpPr>
      <p:grpSpPr>
        <a:xfrm>
          <a:off x="0" y="0"/>
          <a:ext cx="0" cy="0"/>
          <a:chOff x="0" y="0"/>
          <a:chExt cx="0" cy="0"/>
        </a:xfrm>
      </p:grpSpPr>
      <p:pic>
        <p:nvPicPr>
          <p:cNvPr id="941" name="Google Shape;941;p60"/>
          <p:cNvPicPr preferRelativeResize="0"/>
          <p:nvPr/>
        </p:nvPicPr>
        <p:blipFill rotWithShape="1">
          <a:blip r:embed="rId2">
            <a:alphaModFix/>
          </a:blip>
          <a:srcRect b="0" l="39" r="29" t="0"/>
          <a:stretch/>
        </p:blipFill>
        <p:spPr>
          <a:xfrm>
            <a:off x="0" y="-3750"/>
            <a:ext cx="9143997" cy="5147248"/>
          </a:xfrm>
          <a:prstGeom prst="rect">
            <a:avLst/>
          </a:prstGeom>
          <a:noFill/>
          <a:ln>
            <a:noFill/>
          </a:ln>
        </p:spPr>
      </p:pic>
      <p:sp>
        <p:nvSpPr>
          <p:cNvPr id="942" name="Google Shape;942;p60"/>
          <p:cNvSpPr txBox="1"/>
          <p:nvPr>
            <p:ph idx="1" type="body"/>
          </p:nvPr>
        </p:nvSpPr>
        <p:spPr>
          <a:xfrm>
            <a:off x="400375" y="1706350"/>
            <a:ext cx="37935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943" name="Google Shape;943;p60"/>
          <p:cNvSpPr txBox="1"/>
          <p:nvPr>
            <p:ph type="title"/>
          </p:nvPr>
        </p:nvSpPr>
        <p:spPr>
          <a:xfrm>
            <a:off x="400375" y="2017300"/>
            <a:ext cx="3793500" cy="10053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44" name="Google Shape;944;p60"/>
          <p:cNvSpPr txBox="1"/>
          <p:nvPr>
            <p:ph idx="2" type="body"/>
          </p:nvPr>
        </p:nvSpPr>
        <p:spPr>
          <a:xfrm>
            <a:off x="400375" y="2883725"/>
            <a:ext cx="3793500" cy="1047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945" name="Google Shape;945;p60"/>
          <p:cNvSpPr/>
          <p:nvPr/>
        </p:nvSpPr>
        <p:spPr>
          <a:xfrm>
            <a:off x="5159650" y="1756425"/>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46" name="Google Shape;946;p60"/>
          <p:cNvSpPr txBox="1"/>
          <p:nvPr>
            <p:ph idx="3" type="body"/>
          </p:nvPr>
        </p:nvSpPr>
        <p:spPr>
          <a:xfrm>
            <a:off x="5212300" y="1815750"/>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47" name="Google Shape;947;p60"/>
          <p:cNvSpPr/>
          <p:nvPr/>
        </p:nvSpPr>
        <p:spPr>
          <a:xfrm>
            <a:off x="6669725" y="1756425"/>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48" name="Google Shape;948;p60"/>
          <p:cNvSpPr txBox="1"/>
          <p:nvPr>
            <p:ph idx="4" type="body"/>
          </p:nvPr>
        </p:nvSpPr>
        <p:spPr>
          <a:xfrm>
            <a:off x="6722375" y="1815750"/>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49" name="Google Shape;949;p60"/>
          <p:cNvSpPr/>
          <p:nvPr/>
        </p:nvSpPr>
        <p:spPr>
          <a:xfrm>
            <a:off x="5159650" y="2353988"/>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0" name="Google Shape;950;p60"/>
          <p:cNvSpPr txBox="1"/>
          <p:nvPr>
            <p:ph idx="5" type="body"/>
          </p:nvPr>
        </p:nvSpPr>
        <p:spPr>
          <a:xfrm>
            <a:off x="5212300" y="2413313"/>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51" name="Google Shape;951;p60"/>
          <p:cNvSpPr/>
          <p:nvPr/>
        </p:nvSpPr>
        <p:spPr>
          <a:xfrm>
            <a:off x="6669725" y="2353988"/>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2" name="Google Shape;952;p60"/>
          <p:cNvSpPr txBox="1"/>
          <p:nvPr>
            <p:ph idx="6" type="body"/>
          </p:nvPr>
        </p:nvSpPr>
        <p:spPr>
          <a:xfrm>
            <a:off x="6722375" y="2413313"/>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53" name="Google Shape;953;p60"/>
          <p:cNvSpPr/>
          <p:nvPr/>
        </p:nvSpPr>
        <p:spPr>
          <a:xfrm>
            <a:off x="5159650" y="2951563"/>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4" name="Google Shape;954;p60"/>
          <p:cNvSpPr txBox="1"/>
          <p:nvPr>
            <p:ph idx="7" type="body"/>
          </p:nvPr>
        </p:nvSpPr>
        <p:spPr>
          <a:xfrm>
            <a:off x="5212300" y="3010888"/>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55" name="Google Shape;955;p60"/>
          <p:cNvSpPr/>
          <p:nvPr/>
        </p:nvSpPr>
        <p:spPr>
          <a:xfrm>
            <a:off x="6669725" y="2951563"/>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6" name="Google Shape;956;p60"/>
          <p:cNvSpPr txBox="1"/>
          <p:nvPr>
            <p:ph idx="8" type="body"/>
          </p:nvPr>
        </p:nvSpPr>
        <p:spPr>
          <a:xfrm>
            <a:off x="6722375" y="3010888"/>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57" name="Google Shape;957;p60"/>
          <p:cNvSpPr/>
          <p:nvPr/>
        </p:nvSpPr>
        <p:spPr>
          <a:xfrm>
            <a:off x="5159650" y="3549138"/>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58" name="Google Shape;958;p60"/>
          <p:cNvSpPr txBox="1"/>
          <p:nvPr>
            <p:ph idx="9" type="body"/>
          </p:nvPr>
        </p:nvSpPr>
        <p:spPr>
          <a:xfrm>
            <a:off x="5212300" y="3608463"/>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59" name="Google Shape;959;p60"/>
          <p:cNvSpPr/>
          <p:nvPr/>
        </p:nvSpPr>
        <p:spPr>
          <a:xfrm>
            <a:off x="6669725" y="3549138"/>
            <a:ext cx="1325400" cy="435300"/>
          </a:xfrm>
          <a:prstGeom prst="roundRect">
            <a:avLst>
              <a:gd fmla="val 1666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60" name="Google Shape;960;p60"/>
          <p:cNvSpPr txBox="1"/>
          <p:nvPr>
            <p:ph idx="13" type="body"/>
          </p:nvPr>
        </p:nvSpPr>
        <p:spPr>
          <a:xfrm>
            <a:off x="6722375" y="3608463"/>
            <a:ext cx="1220100" cy="376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1pPr>
            <a:lvl2pPr indent="-292100" lvl="1" marL="914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2pPr>
            <a:lvl3pPr indent="-292100" lvl="2" marL="1371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3pPr>
            <a:lvl4pPr indent="-292100" lvl="3" marL="1828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4pPr>
            <a:lvl5pPr indent="-292100" lvl="4" marL="22860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5pPr>
            <a:lvl6pPr indent="-292100" lvl="5" marL="27432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6pPr>
            <a:lvl7pPr indent="-292100" lvl="6" marL="32004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7pPr>
            <a:lvl8pPr indent="-292100" lvl="7" marL="36576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8pPr>
            <a:lvl9pPr indent="-292100" lvl="8" marL="4114800" rtl="0" algn="ctr">
              <a:spcBef>
                <a:spcPts val="0"/>
              </a:spcBef>
              <a:spcAft>
                <a:spcPts val="0"/>
              </a:spcAft>
              <a:buClr>
                <a:srgbClr val="000000"/>
              </a:buClr>
              <a:buSzPts val="1000"/>
              <a:buFont typeface="Inter Medium"/>
              <a:buChar char="■"/>
              <a:defRPr sz="1000">
                <a:solidFill>
                  <a:srgbClr val="000000"/>
                </a:solidFill>
                <a:latin typeface="Inter Medium"/>
                <a:ea typeface="Inter Medium"/>
                <a:cs typeface="Inter Medium"/>
                <a:sym typeface="Inter Medium"/>
              </a:defRPr>
            </a:lvl9pPr>
          </a:lstStyle>
          <a:p/>
        </p:txBody>
      </p:sp>
      <p:sp>
        <p:nvSpPr>
          <p:cNvPr id="961" name="Google Shape;961;p6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962" name="Google Shape;962;p60"/>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_5 items">
  <p:cSld name="CUSTOM_45">
    <p:bg>
      <p:bgPr>
        <a:solidFill>
          <a:schemeClr val="accent6"/>
        </a:solid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359150" y="983625"/>
            <a:ext cx="2865600" cy="8547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37" name="Google Shape;37;p7"/>
          <p:cNvSpPr txBox="1"/>
          <p:nvPr>
            <p:ph idx="2" type="title"/>
          </p:nvPr>
        </p:nvSpPr>
        <p:spPr>
          <a:xfrm>
            <a:off x="4137875" y="1366625"/>
            <a:ext cx="644700" cy="504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400"/>
              <a:buNone/>
              <a:defRPr sz="1400">
                <a:solidFill>
                  <a:srgbClr val="049755"/>
                </a:solidFill>
              </a:defRPr>
            </a:lvl1pPr>
            <a:lvl2pPr lvl="1" rtl="0">
              <a:spcBef>
                <a:spcPts val="0"/>
              </a:spcBef>
              <a:spcAft>
                <a:spcPts val="0"/>
              </a:spcAft>
              <a:buClr>
                <a:srgbClr val="049755"/>
              </a:buClr>
              <a:buSzPts val="1400"/>
              <a:buNone/>
              <a:defRPr sz="1400">
                <a:solidFill>
                  <a:srgbClr val="049755"/>
                </a:solidFill>
              </a:defRPr>
            </a:lvl2pPr>
            <a:lvl3pPr lvl="2" rtl="0">
              <a:spcBef>
                <a:spcPts val="0"/>
              </a:spcBef>
              <a:spcAft>
                <a:spcPts val="0"/>
              </a:spcAft>
              <a:buClr>
                <a:srgbClr val="049755"/>
              </a:buClr>
              <a:buSzPts val="1400"/>
              <a:buNone/>
              <a:defRPr sz="1400">
                <a:solidFill>
                  <a:srgbClr val="049755"/>
                </a:solidFill>
              </a:defRPr>
            </a:lvl3pPr>
            <a:lvl4pPr lvl="3" rtl="0">
              <a:spcBef>
                <a:spcPts val="0"/>
              </a:spcBef>
              <a:spcAft>
                <a:spcPts val="0"/>
              </a:spcAft>
              <a:buClr>
                <a:srgbClr val="049755"/>
              </a:buClr>
              <a:buSzPts val="1400"/>
              <a:buNone/>
              <a:defRPr sz="1400">
                <a:solidFill>
                  <a:srgbClr val="049755"/>
                </a:solidFill>
              </a:defRPr>
            </a:lvl4pPr>
            <a:lvl5pPr lvl="4" rtl="0">
              <a:spcBef>
                <a:spcPts val="0"/>
              </a:spcBef>
              <a:spcAft>
                <a:spcPts val="0"/>
              </a:spcAft>
              <a:buClr>
                <a:srgbClr val="049755"/>
              </a:buClr>
              <a:buSzPts val="1400"/>
              <a:buNone/>
              <a:defRPr sz="1400">
                <a:solidFill>
                  <a:srgbClr val="049755"/>
                </a:solidFill>
              </a:defRPr>
            </a:lvl5pPr>
            <a:lvl6pPr lvl="5" rtl="0">
              <a:spcBef>
                <a:spcPts val="0"/>
              </a:spcBef>
              <a:spcAft>
                <a:spcPts val="0"/>
              </a:spcAft>
              <a:buClr>
                <a:srgbClr val="049755"/>
              </a:buClr>
              <a:buSzPts val="1400"/>
              <a:buNone/>
              <a:defRPr sz="1400">
                <a:solidFill>
                  <a:srgbClr val="049755"/>
                </a:solidFill>
              </a:defRPr>
            </a:lvl6pPr>
            <a:lvl7pPr lvl="6" rtl="0">
              <a:spcBef>
                <a:spcPts val="0"/>
              </a:spcBef>
              <a:spcAft>
                <a:spcPts val="0"/>
              </a:spcAft>
              <a:buClr>
                <a:srgbClr val="049755"/>
              </a:buClr>
              <a:buSzPts val="1400"/>
              <a:buNone/>
              <a:defRPr sz="1400">
                <a:solidFill>
                  <a:srgbClr val="049755"/>
                </a:solidFill>
              </a:defRPr>
            </a:lvl7pPr>
            <a:lvl8pPr lvl="7" rtl="0">
              <a:spcBef>
                <a:spcPts val="0"/>
              </a:spcBef>
              <a:spcAft>
                <a:spcPts val="0"/>
              </a:spcAft>
              <a:buClr>
                <a:srgbClr val="049755"/>
              </a:buClr>
              <a:buSzPts val="1400"/>
              <a:buNone/>
              <a:defRPr sz="1400">
                <a:solidFill>
                  <a:srgbClr val="049755"/>
                </a:solidFill>
              </a:defRPr>
            </a:lvl8pPr>
            <a:lvl9pPr lvl="8" rtl="0">
              <a:spcBef>
                <a:spcPts val="0"/>
              </a:spcBef>
              <a:spcAft>
                <a:spcPts val="0"/>
              </a:spcAft>
              <a:buClr>
                <a:srgbClr val="049755"/>
              </a:buClr>
              <a:buSzPts val="1400"/>
              <a:buNone/>
              <a:defRPr sz="1400">
                <a:solidFill>
                  <a:srgbClr val="049755"/>
                </a:solidFill>
              </a:defRPr>
            </a:lvl9pPr>
          </a:lstStyle>
          <a:p/>
        </p:txBody>
      </p:sp>
      <p:sp>
        <p:nvSpPr>
          <p:cNvPr id="38" name="Google Shape;38;p7"/>
          <p:cNvSpPr txBox="1"/>
          <p:nvPr>
            <p:ph idx="1" type="body"/>
          </p:nvPr>
        </p:nvSpPr>
        <p:spPr>
          <a:xfrm>
            <a:off x="4748425" y="1366625"/>
            <a:ext cx="3580800" cy="504900"/>
          </a:xfrm>
          <a:prstGeom prst="rect">
            <a:avLst/>
          </a:prstGeom>
        </p:spPr>
        <p:txBody>
          <a:bodyPr anchorCtr="0" anchor="t" bIns="91425" lIns="91425" spcFirstLastPara="1" rIns="91425" wrap="square" tIns="91425">
            <a:normAutofit/>
          </a:bodyPr>
          <a:lstStyle>
            <a:lvl1pPr indent="-317500" lvl="0" marL="457200" rtl="0">
              <a:lnSpc>
                <a:spcPct val="115000"/>
              </a:lnSpc>
              <a:spcBef>
                <a:spcPts val="0"/>
              </a:spcBef>
              <a:spcAft>
                <a:spcPts val="0"/>
              </a:spcAft>
              <a:buSzPts val="1400"/>
              <a:buChar char="●"/>
              <a:defRPr sz="1400"/>
            </a:lvl1pPr>
            <a:lvl2pPr indent="-317500" lvl="1" marL="914400" rtl="0">
              <a:lnSpc>
                <a:spcPct val="115000"/>
              </a:lnSpc>
              <a:spcBef>
                <a:spcPts val="0"/>
              </a:spcBef>
              <a:spcAft>
                <a:spcPts val="0"/>
              </a:spcAft>
              <a:buSzPts val="1400"/>
              <a:buChar char="○"/>
              <a:defRPr sz="1400"/>
            </a:lvl2pPr>
            <a:lvl3pPr indent="-317500" lvl="2" marL="1371600" rtl="0">
              <a:lnSpc>
                <a:spcPct val="115000"/>
              </a:lnSpc>
              <a:spcBef>
                <a:spcPts val="0"/>
              </a:spcBef>
              <a:spcAft>
                <a:spcPts val="0"/>
              </a:spcAft>
              <a:buSzPts val="1400"/>
              <a:buChar char="■"/>
              <a:defRPr sz="1400"/>
            </a:lvl3pPr>
            <a:lvl4pPr indent="-317500" lvl="3" marL="1828800" rtl="0">
              <a:lnSpc>
                <a:spcPct val="115000"/>
              </a:lnSpc>
              <a:spcBef>
                <a:spcPts val="0"/>
              </a:spcBef>
              <a:spcAft>
                <a:spcPts val="0"/>
              </a:spcAft>
              <a:buSzPts val="1400"/>
              <a:buChar char="●"/>
              <a:defRPr sz="1400"/>
            </a:lvl4pPr>
            <a:lvl5pPr indent="-317500" lvl="4" marL="2286000" rtl="0">
              <a:lnSpc>
                <a:spcPct val="115000"/>
              </a:lnSpc>
              <a:spcBef>
                <a:spcPts val="0"/>
              </a:spcBef>
              <a:spcAft>
                <a:spcPts val="0"/>
              </a:spcAft>
              <a:buSzPts val="1400"/>
              <a:buChar char="○"/>
              <a:defRPr sz="1400"/>
            </a:lvl5pPr>
            <a:lvl6pPr indent="-317500" lvl="5" marL="2743200" rtl="0">
              <a:lnSpc>
                <a:spcPct val="115000"/>
              </a:lnSpc>
              <a:spcBef>
                <a:spcPts val="0"/>
              </a:spcBef>
              <a:spcAft>
                <a:spcPts val="0"/>
              </a:spcAft>
              <a:buSzPts val="1400"/>
              <a:buChar char="■"/>
              <a:defRPr sz="1400"/>
            </a:lvl6pPr>
            <a:lvl7pPr indent="-317500" lvl="6" marL="3200400" rtl="0">
              <a:lnSpc>
                <a:spcPct val="115000"/>
              </a:lnSpc>
              <a:spcBef>
                <a:spcPts val="0"/>
              </a:spcBef>
              <a:spcAft>
                <a:spcPts val="0"/>
              </a:spcAft>
              <a:buSzPts val="1400"/>
              <a:buChar char="●"/>
              <a:defRPr sz="1400"/>
            </a:lvl7pPr>
            <a:lvl8pPr indent="-317500" lvl="7" marL="3657600" rtl="0">
              <a:lnSpc>
                <a:spcPct val="115000"/>
              </a:lnSpc>
              <a:spcBef>
                <a:spcPts val="0"/>
              </a:spcBef>
              <a:spcAft>
                <a:spcPts val="0"/>
              </a:spcAft>
              <a:buSzPts val="1400"/>
              <a:buChar char="○"/>
              <a:defRPr sz="1400"/>
            </a:lvl8pPr>
            <a:lvl9pPr indent="-317500" lvl="8" marL="4114800" rtl="0">
              <a:lnSpc>
                <a:spcPct val="115000"/>
              </a:lnSpc>
              <a:spcBef>
                <a:spcPts val="0"/>
              </a:spcBef>
              <a:spcAft>
                <a:spcPts val="0"/>
              </a:spcAft>
              <a:buSzPts val="1400"/>
              <a:buChar char="■"/>
              <a:defRPr sz="1400"/>
            </a:lvl9pPr>
          </a:lstStyle>
          <a:p/>
        </p:txBody>
      </p:sp>
      <p:sp>
        <p:nvSpPr>
          <p:cNvPr id="39" name="Google Shape;39;p7"/>
          <p:cNvSpPr txBox="1"/>
          <p:nvPr>
            <p:ph idx="3" type="title"/>
          </p:nvPr>
        </p:nvSpPr>
        <p:spPr>
          <a:xfrm>
            <a:off x="4137875" y="1988075"/>
            <a:ext cx="644700" cy="504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400"/>
              <a:buNone/>
              <a:defRPr sz="1400">
                <a:solidFill>
                  <a:srgbClr val="049755"/>
                </a:solidFill>
              </a:defRPr>
            </a:lvl1pPr>
            <a:lvl2pPr lvl="1" rtl="0">
              <a:spcBef>
                <a:spcPts val="0"/>
              </a:spcBef>
              <a:spcAft>
                <a:spcPts val="0"/>
              </a:spcAft>
              <a:buClr>
                <a:srgbClr val="049755"/>
              </a:buClr>
              <a:buSzPts val="1400"/>
              <a:buNone/>
              <a:defRPr sz="1400">
                <a:solidFill>
                  <a:srgbClr val="049755"/>
                </a:solidFill>
              </a:defRPr>
            </a:lvl2pPr>
            <a:lvl3pPr lvl="2" rtl="0">
              <a:spcBef>
                <a:spcPts val="0"/>
              </a:spcBef>
              <a:spcAft>
                <a:spcPts val="0"/>
              </a:spcAft>
              <a:buClr>
                <a:srgbClr val="049755"/>
              </a:buClr>
              <a:buSzPts val="1400"/>
              <a:buNone/>
              <a:defRPr sz="1400">
                <a:solidFill>
                  <a:srgbClr val="049755"/>
                </a:solidFill>
              </a:defRPr>
            </a:lvl3pPr>
            <a:lvl4pPr lvl="3" rtl="0">
              <a:spcBef>
                <a:spcPts val="0"/>
              </a:spcBef>
              <a:spcAft>
                <a:spcPts val="0"/>
              </a:spcAft>
              <a:buClr>
                <a:srgbClr val="049755"/>
              </a:buClr>
              <a:buSzPts val="1400"/>
              <a:buNone/>
              <a:defRPr sz="1400">
                <a:solidFill>
                  <a:srgbClr val="049755"/>
                </a:solidFill>
              </a:defRPr>
            </a:lvl4pPr>
            <a:lvl5pPr lvl="4" rtl="0">
              <a:spcBef>
                <a:spcPts val="0"/>
              </a:spcBef>
              <a:spcAft>
                <a:spcPts val="0"/>
              </a:spcAft>
              <a:buClr>
                <a:srgbClr val="049755"/>
              </a:buClr>
              <a:buSzPts val="1400"/>
              <a:buNone/>
              <a:defRPr sz="1400">
                <a:solidFill>
                  <a:srgbClr val="049755"/>
                </a:solidFill>
              </a:defRPr>
            </a:lvl5pPr>
            <a:lvl6pPr lvl="5" rtl="0">
              <a:spcBef>
                <a:spcPts val="0"/>
              </a:spcBef>
              <a:spcAft>
                <a:spcPts val="0"/>
              </a:spcAft>
              <a:buClr>
                <a:srgbClr val="049755"/>
              </a:buClr>
              <a:buSzPts val="1400"/>
              <a:buNone/>
              <a:defRPr sz="1400">
                <a:solidFill>
                  <a:srgbClr val="049755"/>
                </a:solidFill>
              </a:defRPr>
            </a:lvl6pPr>
            <a:lvl7pPr lvl="6" rtl="0">
              <a:spcBef>
                <a:spcPts val="0"/>
              </a:spcBef>
              <a:spcAft>
                <a:spcPts val="0"/>
              </a:spcAft>
              <a:buClr>
                <a:srgbClr val="049755"/>
              </a:buClr>
              <a:buSzPts val="1400"/>
              <a:buNone/>
              <a:defRPr sz="1400">
                <a:solidFill>
                  <a:srgbClr val="049755"/>
                </a:solidFill>
              </a:defRPr>
            </a:lvl7pPr>
            <a:lvl8pPr lvl="7" rtl="0">
              <a:spcBef>
                <a:spcPts val="0"/>
              </a:spcBef>
              <a:spcAft>
                <a:spcPts val="0"/>
              </a:spcAft>
              <a:buClr>
                <a:srgbClr val="049755"/>
              </a:buClr>
              <a:buSzPts val="1400"/>
              <a:buNone/>
              <a:defRPr sz="1400">
                <a:solidFill>
                  <a:srgbClr val="049755"/>
                </a:solidFill>
              </a:defRPr>
            </a:lvl8pPr>
            <a:lvl9pPr lvl="8" rtl="0">
              <a:spcBef>
                <a:spcPts val="0"/>
              </a:spcBef>
              <a:spcAft>
                <a:spcPts val="0"/>
              </a:spcAft>
              <a:buClr>
                <a:srgbClr val="049755"/>
              </a:buClr>
              <a:buSzPts val="1400"/>
              <a:buNone/>
              <a:defRPr sz="1400">
                <a:solidFill>
                  <a:srgbClr val="049755"/>
                </a:solidFill>
              </a:defRPr>
            </a:lvl9pPr>
          </a:lstStyle>
          <a:p/>
        </p:txBody>
      </p:sp>
      <p:sp>
        <p:nvSpPr>
          <p:cNvPr id="40" name="Google Shape;40;p7"/>
          <p:cNvSpPr txBox="1"/>
          <p:nvPr>
            <p:ph idx="4" type="body"/>
          </p:nvPr>
        </p:nvSpPr>
        <p:spPr>
          <a:xfrm>
            <a:off x="4748425" y="1988075"/>
            <a:ext cx="3580800" cy="504900"/>
          </a:xfrm>
          <a:prstGeom prst="rect">
            <a:avLst/>
          </a:prstGeom>
        </p:spPr>
        <p:txBody>
          <a:bodyPr anchorCtr="0" anchor="t" bIns="91425" lIns="91425" spcFirstLastPara="1" rIns="91425" wrap="square" tIns="91425">
            <a:normAutofit/>
          </a:bodyPr>
          <a:lstStyle>
            <a:lvl1pPr indent="-317500" lvl="0" marL="457200" rtl="0">
              <a:lnSpc>
                <a:spcPct val="115000"/>
              </a:lnSpc>
              <a:spcBef>
                <a:spcPts val="0"/>
              </a:spcBef>
              <a:spcAft>
                <a:spcPts val="0"/>
              </a:spcAft>
              <a:buSzPts val="1400"/>
              <a:buChar char="●"/>
              <a:defRPr sz="1400"/>
            </a:lvl1pPr>
            <a:lvl2pPr indent="-317500" lvl="1" marL="914400" rtl="0">
              <a:lnSpc>
                <a:spcPct val="115000"/>
              </a:lnSpc>
              <a:spcBef>
                <a:spcPts val="0"/>
              </a:spcBef>
              <a:spcAft>
                <a:spcPts val="0"/>
              </a:spcAft>
              <a:buSzPts val="1400"/>
              <a:buChar char="○"/>
              <a:defRPr sz="1400"/>
            </a:lvl2pPr>
            <a:lvl3pPr indent="-317500" lvl="2" marL="1371600" rtl="0">
              <a:lnSpc>
                <a:spcPct val="115000"/>
              </a:lnSpc>
              <a:spcBef>
                <a:spcPts val="0"/>
              </a:spcBef>
              <a:spcAft>
                <a:spcPts val="0"/>
              </a:spcAft>
              <a:buSzPts val="1400"/>
              <a:buChar char="■"/>
              <a:defRPr sz="1400"/>
            </a:lvl3pPr>
            <a:lvl4pPr indent="-317500" lvl="3" marL="1828800" rtl="0">
              <a:lnSpc>
                <a:spcPct val="115000"/>
              </a:lnSpc>
              <a:spcBef>
                <a:spcPts val="0"/>
              </a:spcBef>
              <a:spcAft>
                <a:spcPts val="0"/>
              </a:spcAft>
              <a:buSzPts val="1400"/>
              <a:buChar char="●"/>
              <a:defRPr sz="1400"/>
            </a:lvl4pPr>
            <a:lvl5pPr indent="-317500" lvl="4" marL="2286000" rtl="0">
              <a:lnSpc>
                <a:spcPct val="115000"/>
              </a:lnSpc>
              <a:spcBef>
                <a:spcPts val="0"/>
              </a:spcBef>
              <a:spcAft>
                <a:spcPts val="0"/>
              </a:spcAft>
              <a:buSzPts val="1400"/>
              <a:buChar char="○"/>
              <a:defRPr sz="1400"/>
            </a:lvl5pPr>
            <a:lvl6pPr indent="-317500" lvl="5" marL="2743200" rtl="0">
              <a:lnSpc>
                <a:spcPct val="115000"/>
              </a:lnSpc>
              <a:spcBef>
                <a:spcPts val="0"/>
              </a:spcBef>
              <a:spcAft>
                <a:spcPts val="0"/>
              </a:spcAft>
              <a:buSzPts val="1400"/>
              <a:buChar char="■"/>
              <a:defRPr sz="1400"/>
            </a:lvl6pPr>
            <a:lvl7pPr indent="-317500" lvl="6" marL="3200400" rtl="0">
              <a:lnSpc>
                <a:spcPct val="115000"/>
              </a:lnSpc>
              <a:spcBef>
                <a:spcPts val="0"/>
              </a:spcBef>
              <a:spcAft>
                <a:spcPts val="0"/>
              </a:spcAft>
              <a:buSzPts val="1400"/>
              <a:buChar char="●"/>
              <a:defRPr sz="1400"/>
            </a:lvl7pPr>
            <a:lvl8pPr indent="-317500" lvl="7" marL="3657600" rtl="0">
              <a:lnSpc>
                <a:spcPct val="115000"/>
              </a:lnSpc>
              <a:spcBef>
                <a:spcPts val="0"/>
              </a:spcBef>
              <a:spcAft>
                <a:spcPts val="0"/>
              </a:spcAft>
              <a:buSzPts val="1400"/>
              <a:buChar char="○"/>
              <a:defRPr sz="1400"/>
            </a:lvl8pPr>
            <a:lvl9pPr indent="-317500" lvl="8" marL="4114800" rtl="0">
              <a:lnSpc>
                <a:spcPct val="115000"/>
              </a:lnSpc>
              <a:spcBef>
                <a:spcPts val="0"/>
              </a:spcBef>
              <a:spcAft>
                <a:spcPts val="0"/>
              </a:spcAft>
              <a:buSzPts val="1400"/>
              <a:buChar char="■"/>
              <a:defRPr sz="1400"/>
            </a:lvl9pPr>
          </a:lstStyle>
          <a:p/>
        </p:txBody>
      </p:sp>
      <p:sp>
        <p:nvSpPr>
          <p:cNvPr id="41" name="Google Shape;41;p7"/>
          <p:cNvSpPr txBox="1"/>
          <p:nvPr>
            <p:ph idx="5" type="title"/>
          </p:nvPr>
        </p:nvSpPr>
        <p:spPr>
          <a:xfrm>
            <a:off x="4137875" y="2609525"/>
            <a:ext cx="644700" cy="504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400"/>
              <a:buNone/>
              <a:defRPr sz="1400">
                <a:solidFill>
                  <a:srgbClr val="049755"/>
                </a:solidFill>
              </a:defRPr>
            </a:lvl1pPr>
            <a:lvl2pPr lvl="1" rtl="0">
              <a:spcBef>
                <a:spcPts val="0"/>
              </a:spcBef>
              <a:spcAft>
                <a:spcPts val="0"/>
              </a:spcAft>
              <a:buClr>
                <a:srgbClr val="049755"/>
              </a:buClr>
              <a:buSzPts val="1400"/>
              <a:buNone/>
              <a:defRPr sz="1400">
                <a:solidFill>
                  <a:srgbClr val="049755"/>
                </a:solidFill>
              </a:defRPr>
            </a:lvl2pPr>
            <a:lvl3pPr lvl="2" rtl="0">
              <a:spcBef>
                <a:spcPts val="0"/>
              </a:spcBef>
              <a:spcAft>
                <a:spcPts val="0"/>
              </a:spcAft>
              <a:buClr>
                <a:srgbClr val="049755"/>
              </a:buClr>
              <a:buSzPts val="1400"/>
              <a:buNone/>
              <a:defRPr sz="1400">
                <a:solidFill>
                  <a:srgbClr val="049755"/>
                </a:solidFill>
              </a:defRPr>
            </a:lvl3pPr>
            <a:lvl4pPr lvl="3" rtl="0">
              <a:spcBef>
                <a:spcPts val="0"/>
              </a:spcBef>
              <a:spcAft>
                <a:spcPts val="0"/>
              </a:spcAft>
              <a:buClr>
                <a:srgbClr val="049755"/>
              </a:buClr>
              <a:buSzPts val="1400"/>
              <a:buNone/>
              <a:defRPr sz="1400">
                <a:solidFill>
                  <a:srgbClr val="049755"/>
                </a:solidFill>
              </a:defRPr>
            </a:lvl4pPr>
            <a:lvl5pPr lvl="4" rtl="0">
              <a:spcBef>
                <a:spcPts val="0"/>
              </a:spcBef>
              <a:spcAft>
                <a:spcPts val="0"/>
              </a:spcAft>
              <a:buClr>
                <a:srgbClr val="049755"/>
              </a:buClr>
              <a:buSzPts val="1400"/>
              <a:buNone/>
              <a:defRPr sz="1400">
                <a:solidFill>
                  <a:srgbClr val="049755"/>
                </a:solidFill>
              </a:defRPr>
            </a:lvl5pPr>
            <a:lvl6pPr lvl="5" rtl="0">
              <a:spcBef>
                <a:spcPts val="0"/>
              </a:spcBef>
              <a:spcAft>
                <a:spcPts val="0"/>
              </a:spcAft>
              <a:buClr>
                <a:srgbClr val="049755"/>
              </a:buClr>
              <a:buSzPts val="1400"/>
              <a:buNone/>
              <a:defRPr sz="1400">
                <a:solidFill>
                  <a:srgbClr val="049755"/>
                </a:solidFill>
              </a:defRPr>
            </a:lvl6pPr>
            <a:lvl7pPr lvl="6" rtl="0">
              <a:spcBef>
                <a:spcPts val="0"/>
              </a:spcBef>
              <a:spcAft>
                <a:spcPts val="0"/>
              </a:spcAft>
              <a:buClr>
                <a:srgbClr val="049755"/>
              </a:buClr>
              <a:buSzPts val="1400"/>
              <a:buNone/>
              <a:defRPr sz="1400">
                <a:solidFill>
                  <a:srgbClr val="049755"/>
                </a:solidFill>
              </a:defRPr>
            </a:lvl7pPr>
            <a:lvl8pPr lvl="7" rtl="0">
              <a:spcBef>
                <a:spcPts val="0"/>
              </a:spcBef>
              <a:spcAft>
                <a:spcPts val="0"/>
              </a:spcAft>
              <a:buClr>
                <a:srgbClr val="049755"/>
              </a:buClr>
              <a:buSzPts val="1400"/>
              <a:buNone/>
              <a:defRPr sz="1400">
                <a:solidFill>
                  <a:srgbClr val="049755"/>
                </a:solidFill>
              </a:defRPr>
            </a:lvl8pPr>
            <a:lvl9pPr lvl="8" rtl="0">
              <a:spcBef>
                <a:spcPts val="0"/>
              </a:spcBef>
              <a:spcAft>
                <a:spcPts val="0"/>
              </a:spcAft>
              <a:buClr>
                <a:srgbClr val="049755"/>
              </a:buClr>
              <a:buSzPts val="1400"/>
              <a:buNone/>
              <a:defRPr sz="1400">
                <a:solidFill>
                  <a:srgbClr val="049755"/>
                </a:solidFill>
              </a:defRPr>
            </a:lvl9pPr>
          </a:lstStyle>
          <a:p/>
        </p:txBody>
      </p:sp>
      <p:sp>
        <p:nvSpPr>
          <p:cNvPr id="42" name="Google Shape;42;p7"/>
          <p:cNvSpPr txBox="1"/>
          <p:nvPr>
            <p:ph idx="6" type="body"/>
          </p:nvPr>
        </p:nvSpPr>
        <p:spPr>
          <a:xfrm>
            <a:off x="4748425" y="2609525"/>
            <a:ext cx="3580800" cy="504900"/>
          </a:xfrm>
          <a:prstGeom prst="rect">
            <a:avLst/>
          </a:prstGeom>
        </p:spPr>
        <p:txBody>
          <a:bodyPr anchorCtr="0" anchor="t" bIns="91425" lIns="91425" spcFirstLastPara="1" rIns="91425" wrap="square" tIns="91425">
            <a:normAutofit/>
          </a:bodyPr>
          <a:lstStyle>
            <a:lvl1pPr indent="-317500" lvl="0" marL="457200" rtl="0">
              <a:lnSpc>
                <a:spcPct val="115000"/>
              </a:lnSpc>
              <a:spcBef>
                <a:spcPts val="0"/>
              </a:spcBef>
              <a:spcAft>
                <a:spcPts val="0"/>
              </a:spcAft>
              <a:buSzPts val="1400"/>
              <a:buChar char="●"/>
              <a:defRPr sz="1400"/>
            </a:lvl1pPr>
            <a:lvl2pPr indent="-317500" lvl="1" marL="914400" rtl="0">
              <a:lnSpc>
                <a:spcPct val="115000"/>
              </a:lnSpc>
              <a:spcBef>
                <a:spcPts val="0"/>
              </a:spcBef>
              <a:spcAft>
                <a:spcPts val="0"/>
              </a:spcAft>
              <a:buSzPts val="1400"/>
              <a:buChar char="○"/>
              <a:defRPr sz="1400"/>
            </a:lvl2pPr>
            <a:lvl3pPr indent="-317500" lvl="2" marL="1371600" rtl="0">
              <a:lnSpc>
                <a:spcPct val="115000"/>
              </a:lnSpc>
              <a:spcBef>
                <a:spcPts val="0"/>
              </a:spcBef>
              <a:spcAft>
                <a:spcPts val="0"/>
              </a:spcAft>
              <a:buSzPts val="1400"/>
              <a:buChar char="■"/>
              <a:defRPr sz="1400"/>
            </a:lvl3pPr>
            <a:lvl4pPr indent="-317500" lvl="3" marL="1828800" rtl="0">
              <a:lnSpc>
                <a:spcPct val="115000"/>
              </a:lnSpc>
              <a:spcBef>
                <a:spcPts val="0"/>
              </a:spcBef>
              <a:spcAft>
                <a:spcPts val="0"/>
              </a:spcAft>
              <a:buSzPts val="1400"/>
              <a:buChar char="●"/>
              <a:defRPr sz="1400"/>
            </a:lvl4pPr>
            <a:lvl5pPr indent="-317500" lvl="4" marL="2286000" rtl="0">
              <a:lnSpc>
                <a:spcPct val="115000"/>
              </a:lnSpc>
              <a:spcBef>
                <a:spcPts val="0"/>
              </a:spcBef>
              <a:spcAft>
                <a:spcPts val="0"/>
              </a:spcAft>
              <a:buSzPts val="1400"/>
              <a:buChar char="○"/>
              <a:defRPr sz="1400"/>
            </a:lvl5pPr>
            <a:lvl6pPr indent="-317500" lvl="5" marL="2743200" rtl="0">
              <a:lnSpc>
                <a:spcPct val="115000"/>
              </a:lnSpc>
              <a:spcBef>
                <a:spcPts val="0"/>
              </a:spcBef>
              <a:spcAft>
                <a:spcPts val="0"/>
              </a:spcAft>
              <a:buSzPts val="1400"/>
              <a:buChar char="■"/>
              <a:defRPr sz="1400"/>
            </a:lvl6pPr>
            <a:lvl7pPr indent="-317500" lvl="6" marL="3200400" rtl="0">
              <a:lnSpc>
                <a:spcPct val="115000"/>
              </a:lnSpc>
              <a:spcBef>
                <a:spcPts val="0"/>
              </a:spcBef>
              <a:spcAft>
                <a:spcPts val="0"/>
              </a:spcAft>
              <a:buSzPts val="1400"/>
              <a:buChar char="●"/>
              <a:defRPr sz="1400"/>
            </a:lvl7pPr>
            <a:lvl8pPr indent="-317500" lvl="7" marL="3657600" rtl="0">
              <a:lnSpc>
                <a:spcPct val="115000"/>
              </a:lnSpc>
              <a:spcBef>
                <a:spcPts val="0"/>
              </a:spcBef>
              <a:spcAft>
                <a:spcPts val="0"/>
              </a:spcAft>
              <a:buSzPts val="1400"/>
              <a:buChar char="○"/>
              <a:defRPr sz="1400"/>
            </a:lvl8pPr>
            <a:lvl9pPr indent="-317500" lvl="8" marL="4114800" rtl="0">
              <a:lnSpc>
                <a:spcPct val="115000"/>
              </a:lnSpc>
              <a:spcBef>
                <a:spcPts val="0"/>
              </a:spcBef>
              <a:spcAft>
                <a:spcPts val="0"/>
              </a:spcAft>
              <a:buSzPts val="1400"/>
              <a:buChar char="■"/>
              <a:defRPr sz="1400"/>
            </a:lvl9pPr>
          </a:lstStyle>
          <a:p/>
        </p:txBody>
      </p:sp>
      <p:sp>
        <p:nvSpPr>
          <p:cNvPr id="43" name="Google Shape;43;p7"/>
          <p:cNvSpPr txBox="1"/>
          <p:nvPr>
            <p:ph idx="7" type="title"/>
          </p:nvPr>
        </p:nvSpPr>
        <p:spPr>
          <a:xfrm>
            <a:off x="4137875" y="3230975"/>
            <a:ext cx="644700" cy="504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400"/>
              <a:buNone/>
              <a:defRPr sz="1400">
                <a:solidFill>
                  <a:srgbClr val="049755"/>
                </a:solidFill>
              </a:defRPr>
            </a:lvl1pPr>
            <a:lvl2pPr lvl="1" rtl="0">
              <a:spcBef>
                <a:spcPts val="0"/>
              </a:spcBef>
              <a:spcAft>
                <a:spcPts val="0"/>
              </a:spcAft>
              <a:buClr>
                <a:srgbClr val="049755"/>
              </a:buClr>
              <a:buSzPts val="1400"/>
              <a:buNone/>
              <a:defRPr sz="1400">
                <a:solidFill>
                  <a:srgbClr val="049755"/>
                </a:solidFill>
              </a:defRPr>
            </a:lvl2pPr>
            <a:lvl3pPr lvl="2" rtl="0">
              <a:spcBef>
                <a:spcPts val="0"/>
              </a:spcBef>
              <a:spcAft>
                <a:spcPts val="0"/>
              </a:spcAft>
              <a:buClr>
                <a:srgbClr val="049755"/>
              </a:buClr>
              <a:buSzPts val="1400"/>
              <a:buNone/>
              <a:defRPr sz="1400">
                <a:solidFill>
                  <a:srgbClr val="049755"/>
                </a:solidFill>
              </a:defRPr>
            </a:lvl3pPr>
            <a:lvl4pPr lvl="3" rtl="0">
              <a:spcBef>
                <a:spcPts val="0"/>
              </a:spcBef>
              <a:spcAft>
                <a:spcPts val="0"/>
              </a:spcAft>
              <a:buClr>
                <a:srgbClr val="049755"/>
              </a:buClr>
              <a:buSzPts val="1400"/>
              <a:buNone/>
              <a:defRPr sz="1400">
                <a:solidFill>
                  <a:srgbClr val="049755"/>
                </a:solidFill>
              </a:defRPr>
            </a:lvl4pPr>
            <a:lvl5pPr lvl="4" rtl="0">
              <a:spcBef>
                <a:spcPts val="0"/>
              </a:spcBef>
              <a:spcAft>
                <a:spcPts val="0"/>
              </a:spcAft>
              <a:buClr>
                <a:srgbClr val="049755"/>
              </a:buClr>
              <a:buSzPts val="1400"/>
              <a:buNone/>
              <a:defRPr sz="1400">
                <a:solidFill>
                  <a:srgbClr val="049755"/>
                </a:solidFill>
              </a:defRPr>
            </a:lvl5pPr>
            <a:lvl6pPr lvl="5" rtl="0">
              <a:spcBef>
                <a:spcPts val="0"/>
              </a:spcBef>
              <a:spcAft>
                <a:spcPts val="0"/>
              </a:spcAft>
              <a:buClr>
                <a:srgbClr val="049755"/>
              </a:buClr>
              <a:buSzPts val="1400"/>
              <a:buNone/>
              <a:defRPr sz="1400">
                <a:solidFill>
                  <a:srgbClr val="049755"/>
                </a:solidFill>
              </a:defRPr>
            </a:lvl6pPr>
            <a:lvl7pPr lvl="6" rtl="0">
              <a:spcBef>
                <a:spcPts val="0"/>
              </a:spcBef>
              <a:spcAft>
                <a:spcPts val="0"/>
              </a:spcAft>
              <a:buClr>
                <a:srgbClr val="049755"/>
              </a:buClr>
              <a:buSzPts val="1400"/>
              <a:buNone/>
              <a:defRPr sz="1400">
                <a:solidFill>
                  <a:srgbClr val="049755"/>
                </a:solidFill>
              </a:defRPr>
            </a:lvl7pPr>
            <a:lvl8pPr lvl="7" rtl="0">
              <a:spcBef>
                <a:spcPts val="0"/>
              </a:spcBef>
              <a:spcAft>
                <a:spcPts val="0"/>
              </a:spcAft>
              <a:buClr>
                <a:srgbClr val="049755"/>
              </a:buClr>
              <a:buSzPts val="1400"/>
              <a:buNone/>
              <a:defRPr sz="1400">
                <a:solidFill>
                  <a:srgbClr val="049755"/>
                </a:solidFill>
              </a:defRPr>
            </a:lvl8pPr>
            <a:lvl9pPr lvl="8" rtl="0">
              <a:spcBef>
                <a:spcPts val="0"/>
              </a:spcBef>
              <a:spcAft>
                <a:spcPts val="0"/>
              </a:spcAft>
              <a:buClr>
                <a:srgbClr val="049755"/>
              </a:buClr>
              <a:buSzPts val="1400"/>
              <a:buNone/>
              <a:defRPr sz="1400">
                <a:solidFill>
                  <a:srgbClr val="049755"/>
                </a:solidFill>
              </a:defRPr>
            </a:lvl9pPr>
          </a:lstStyle>
          <a:p/>
        </p:txBody>
      </p:sp>
      <p:sp>
        <p:nvSpPr>
          <p:cNvPr id="44" name="Google Shape;44;p7"/>
          <p:cNvSpPr txBox="1"/>
          <p:nvPr>
            <p:ph idx="8" type="body"/>
          </p:nvPr>
        </p:nvSpPr>
        <p:spPr>
          <a:xfrm>
            <a:off x="4748425" y="3230975"/>
            <a:ext cx="3580800" cy="504900"/>
          </a:xfrm>
          <a:prstGeom prst="rect">
            <a:avLst/>
          </a:prstGeom>
        </p:spPr>
        <p:txBody>
          <a:bodyPr anchorCtr="0" anchor="t" bIns="91425" lIns="91425" spcFirstLastPara="1" rIns="91425" wrap="square" tIns="91425">
            <a:normAutofit/>
          </a:bodyPr>
          <a:lstStyle>
            <a:lvl1pPr indent="-317500" lvl="0" marL="457200" rtl="0">
              <a:lnSpc>
                <a:spcPct val="115000"/>
              </a:lnSpc>
              <a:spcBef>
                <a:spcPts val="0"/>
              </a:spcBef>
              <a:spcAft>
                <a:spcPts val="0"/>
              </a:spcAft>
              <a:buSzPts val="1400"/>
              <a:buChar char="●"/>
              <a:defRPr sz="1400"/>
            </a:lvl1pPr>
            <a:lvl2pPr indent="-317500" lvl="1" marL="914400" rtl="0">
              <a:lnSpc>
                <a:spcPct val="115000"/>
              </a:lnSpc>
              <a:spcBef>
                <a:spcPts val="0"/>
              </a:spcBef>
              <a:spcAft>
                <a:spcPts val="0"/>
              </a:spcAft>
              <a:buSzPts val="1400"/>
              <a:buChar char="○"/>
              <a:defRPr sz="1400"/>
            </a:lvl2pPr>
            <a:lvl3pPr indent="-317500" lvl="2" marL="1371600" rtl="0">
              <a:lnSpc>
                <a:spcPct val="115000"/>
              </a:lnSpc>
              <a:spcBef>
                <a:spcPts val="0"/>
              </a:spcBef>
              <a:spcAft>
                <a:spcPts val="0"/>
              </a:spcAft>
              <a:buSzPts val="1400"/>
              <a:buChar char="■"/>
              <a:defRPr sz="1400"/>
            </a:lvl3pPr>
            <a:lvl4pPr indent="-317500" lvl="3" marL="1828800" rtl="0">
              <a:lnSpc>
                <a:spcPct val="115000"/>
              </a:lnSpc>
              <a:spcBef>
                <a:spcPts val="0"/>
              </a:spcBef>
              <a:spcAft>
                <a:spcPts val="0"/>
              </a:spcAft>
              <a:buSzPts val="1400"/>
              <a:buChar char="●"/>
              <a:defRPr sz="1400"/>
            </a:lvl4pPr>
            <a:lvl5pPr indent="-317500" lvl="4" marL="2286000" rtl="0">
              <a:lnSpc>
                <a:spcPct val="115000"/>
              </a:lnSpc>
              <a:spcBef>
                <a:spcPts val="0"/>
              </a:spcBef>
              <a:spcAft>
                <a:spcPts val="0"/>
              </a:spcAft>
              <a:buSzPts val="1400"/>
              <a:buChar char="○"/>
              <a:defRPr sz="1400"/>
            </a:lvl5pPr>
            <a:lvl6pPr indent="-317500" lvl="5" marL="2743200" rtl="0">
              <a:lnSpc>
                <a:spcPct val="115000"/>
              </a:lnSpc>
              <a:spcBef>
                <a:spcPts val="0"/>
              </a:spcBef>
              <a:spcAft>
                <a:spcPts val="0"/>
              </a:spcAft>
              <a:buSzPts val="1400"/>
              <a:buChar char="■"/>
              <a:defRPr sz="1400"/>
            </a:lvl6pPr>
            <a:lvl7pPr indent="-317500" lvl="6" marL="3200400" rtl="0">
              <a:lnSpc>
                <a:spcPct val="115000"/>
              </a:lnSpc>
              <a:spcBef>
                <a:spcPts val="0"/>
              </a:spcBef>
              <a:spcAft>
                <a:spcPts val="0"/>
              </a:spcAft>
              <a:buSzPts val="1400"/>
              <a:buChar char="●"/>
              <a:defRPr sz="1400"/>
            </a:lvl7pPr>
            <a:lvl8pPr indent="-317500" lvl="7" marL="3657600" rtl="0">
              <a:lnSpc>
                <a:spcPct val="115000"/>
              </a:lnSpc>
              <a:spcBef>
                <a:spcPts val="0"/>
              </a:spcBef>
              <a:spcAft>
                <a:spcPts val="0"/>
              </a:spcAft>
              <a:buSzPts val="1400"/>
              <a:buChar char="○"/>
              <a:defRPr sz="1400"/>
            </a:lvl8pPr>
            <a:lvl9pPr indent="-317500" lvl="8" marL="4114800" rtl="0">
              <a:lnSpc>
                <a:spcPct val="115000"/>
              </a:lnSpc>
              <a:spcBef>
                <a:spcPts val="0"/>
              </a:spcBef>
              <a:spcAft>
                <a:spcPts val="0"/>
              </a:spcAft>
              <a:buSzPts val="1400"/>
              <a:buChar char="■"/>
              <a:defRPr sz="1400"/>
            </a:lvl9pPr>
          </a:lstStyle>
          <a:p/>
        </p:txBody>
      </p:sp>
      <p:sp>
        <p:nvSpPr>
          <p:cNvPr id="45" name="Google Shape;45;p7"/>
          <p:cNvSpPr txBox="1"/>
          <p:nvPr>
            <p:ph idx="9" type="title"/>
          </p:nvPr>
        </p:nvSpPr>
        <p:spPr>
          <a:xfrm>
            <a:off x="4137875" y="3852425"/>
            <a:ext cx="644700" cy="504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400"/>
              <a:buNone/>
              <a:defRPr sz="1400">
                <a:solidFill>
                  <a:srgbClr val="049755"/>
                </a:solidFill>
              </a:defRPr>
            </a:lvl1pPr>
            <a:lvl2pPr lvl="1" rtl="0">
              <a:spcBef>
                <a:spcPts val="0"/>
              </a:spcBef>
              <a:spcAft>
                <a:spcPts val="0"/>
              </a:spcAft>
              <a:buClr>
                <a:srgbClr val="049755"/>
              </a:buClr>
              <a:buSzPts val="1400"/>
              <a:buNone/>
              <a:defRPr sz="1400">
                <a:solidFill>
                  <a:srgbClr val="049755"/>
                </a:solidFill>
              </a:defRPr>
            </a:lvl2pPr>
            <a:lvl3pPr lvl="2" rtl="0">
              <a:spcBef>
                <a:spcPts val="0"/>
              </a:spcBef>
              <a:spcAft>
                <a:spcPts val="0"/>
              </a:spcAft>
              <a:buClr>
                <a:srgbClr val="049755"/>
              </a:buClr>
              <a:buSzPts val="1400"/>
              <a:buNone/>
              <a:defRPr sz="1400">
                <a:solidFill>
                  <a:srgbClr val="049755"/>
                </a:solidFill>
              </a:defRPr>
            </a:lvl3pPr>
            <a:lvl4pPr lvl="3" rtl="0">
              <a:spcBef>
                <a:spcPts val="0"/>
              </a:spcBef>
              <a:spcAft>
                <a:spcPts val="0"/>
              </a:spcAft>
              <a:buClr>
                <a:srgbClr val="049755"/>
              </a:buClr>
              <a:buSzPts val="1400"/>
              <a:buNone/>
              <a:defRPr sz="1400">
                <a:solidFill>
                  <a:srgbClr val="049755"/>
                </a:solidFill>
              </a:defRPr>
            </a:lvl4pPr>
            <a:lvl5pPr lvl="4" rtl="0">
              <a:spcBef>
                <a:spcPts val="0"/>
              </a:spcBef>
              <a:spcAft>
                <a:spcPts val="0"/>
              </a:spcAft>
              <a:buClr>
                <a:srgbClr val="049755"/>
              </a:buClr>
              <a:buSzPts val="1400"/>
              <a:buNone/>
              <a:defRPr sz="1400">
                <a:solidFill>
                  <a:srgbClr val="049755"/>
                </a:solidFill>
              </a:defRPr>
            </a:lvl5pPr>
            <a:lvl6pPr lvl="5" rtl="0">
              <a:spcBef>
                <a:spcPts val="0"/>
              </a:spcBef>
              <a:spcAft>
                <a:spcPts val="0"/>
              </a:spcAft>
              <a:buClr>
                <a:srgbClr val="049755"/>
              </a:buClr>
              <a:buSzPts val="1400"/>
              <a:buNone/>
              <a:defRPr sz="1400">
                <a:solidFill>
                  <a:srgbClr val="049755"/>
                </a:solidFill>
              </a:defRPr>
            </a:lvl6pPr>
            <a:lvl7pPr lvl="6" rtl="0">
              <a:spcBef>
                <a:spcPts val="0"/>
              </a:spcBef>
              <a:spcAft>
                <a:spcPts val="0"/>
              </a:spcAft>
              <a:buClr>
                <a:srgbClr val="049755"/>
              </a:buClr>
              <a:buSzPts val="1400"/>
              <a:buNone/>
              <a:defRPr sz="1400">
                <a:solidFill>
                  <a:srgbClr val="049755"/>
                </a:solidFill>
              </a:defRPr>
            </a:lvl7pPr>
            <a:lvl8pPr lvl="7" rtl="0">
              <a:spcBef>
                <a:spcPts val="0"/>
              </a:spcBef>
              <a:spcAft>
                <a:spcPts val="0"/>
              </a:spcAft>
              <a:buClr>
                <a:srgbClr val="049755"/>
              </a:buClr>
              <a:buSzPts val="1400"/>
              <a:buNone/>
              <a:defRPr sz="1400">
                <a:solidFill>
                  <a:srgbClr val="049755"/>
                </a:solidFill>
              </a:defRPr>
            </a:lvl8pPr>
            <a:lvl9pPr lvl="8" rtl="0">
              <a:spcBef>
                <a:spcPts val="0"/>
              </a:spcBef>
              <a:spcAft>
                <a:spcPts val="0"/>
              </a:spcAft>
              <a:buClr>
                <a:srgbClr val="049755"/>
              </a:buClr>
              <a:buSzPts val="1400"/>
              <a:buNone/>
              <a:defRPr sz="1400">
                <a:solidFill>
                  <a:srgbClr val="049755"/>
                </a:solidFill>
              </a:defRPr>
            </a:lvl9pPr>
          </a:lstStyle>
          <a:p/>
        </p:txBody>
      </p:sp>
      <p:sp>
        <p:nvSpPr>
          <p:cNvPr id="46" name="Google Shape;46;p7"/>
          <p:cNvSpPr txBox="1"/>
          <p:nvPr>
            <p:ph idx="13" type="body"/>
          </p:nvPr>
        </p:nvSpPr>
        <p:spPr>
          <a:xfrm>
            <a:off x="4748425" y="3852425"/>
            <a:ext cx="3580800" cy="504900"/>
          </a:xfrm>
          <a:prstGeom prst="rect">
            <a:avLst/>
          </a:prstGeom>
        </p:spPr>
        <p:txBody>
          <a:bodyPr anchorCtr="0" anchor="t" bIns="91425" lIns="91425" spcFirstLastPara="1" rIns="91425" wrap="square" tIns="91425">
            <a:normAutofit/>
          </a:bodyPr>
          <a:lstStyle>
            <a:lvl1pPr indent="-317500" lvl="0" marL="457200" rtl="0">
              <a:lnSpc>
                <a:spcPct val="115000"/>
              </a:lnSpc>
              <a:spcBef>
                <a:spcPts val="0"/>
              </a:spcBef>
              <a:spcAft>
                <a:spcPts val="0"/>
              </a:spcAft>
              <a:buSzPts val="1400"/>
              <a:buChar char="●"/>
              <a:defRPr sz="1400"/>
            </a:lvl1pPr>
            <a:lvl2pPr indent="-317500" lvl="1" marL="914400" rtl="0">
              <a:lnSpc>
                <a:spcPct val="115000"/>
              </a:lnSpc>
              <a:spcBef>
                <a:spcPts val="0"/>
              </a:spcBef>
              <a:spcAft>
                <a:spcPts val="0"/>
              </a:spcAft>
              <a:buSzPts val="1400"/>
              <a:buChar char="○"/>
              <a:defRPr sz="1400"/>
            </a:lvl2pPr>
            <a:lvl3pPr indent="-317500" lvl="2" marL="1371600" rtl="0">
              <a:lnSpc>
                <a:spcPct val="115000"/>
              </a:lnSpc>
              <a:spcBef>
                <a:spcPts val="0"/>
              </a:spcBef>
              <a:spcAft>
                <a:spcPts val="0"/>
              </a:spcAft>
              <a:buSzPts val="1400"/>
              <a:buChar char="■"/>
              <a:defRPr sz="1400"/>
            </a:lvl3pPr>
            <a:lvl4pPr indent="-317500" lvl="3" marL="1828800" rtl="0">
              <a:lnSpc>
                <a:spcPct val="115000"/>
              </a:lnSpc>
              <a:spcBef>
                <a:spcPts val="0"/>
              </a:spcBef>
              <a:spcAft>
                <a:spcPts val="0"/>
              </a:spcAft>
              <a:buSzPts val="1400"/>
              <a:buChar char="●"/>
              <a:defRPr sz="1400"/>
            </a:lvl4pPr>
            <a:lvl5pPr indent="-317500" lvl="4" marL="2286000" rtl="0">
              <a:lnSpc>
                <a:spcPct val="115000"/>
              </a:lnSpc>
              <a:spcBef>
                <a:spcPts val="0"/>
              </a:spcBef>
              <a:spcAft>
                <a:spcPts val="0"/>
              </a:spcAft>
              <a:buSzPts val="1400"/>
              <a:buChar char="○"/>
              <a:defRPr sz="1400"/>
            </a:lvl5pPr>
            <a:lvl6pPr indent="-317500" lvl="5" marL="2743200" rtl="0">
              <a:lnSpc>
                <a:spcPct val="115000"/>
              </a:lnSpc>
              <a:spcBef>
                <a:spcPts val="0"/>
              </a:spcBef>
              <a:spcAft>
                <a:spcPts val="0"/>
              </a:spcAft>
              <a:buSzPts val="1400"/>
              <a:buChar char="■"/>
              <a:defRPr sz="1400"/>
            </a:lvl6pPr>
            <a:lvl7pPr indent="-317500" lvl="6" marL="3200400" rtl="0">
              <a:lnSpc>
                <a:spcPct val="115000"/>
              </a:lnSpc>
              <a:spcBef>
                <a:spcPts val="0"/>
              </a:spcBef>
              <a:spcAft>
                <a:spcPts val="0"/>
              </a:spcAft>
              <a:buSzPts val="1400"/>
              <a:buChar char="●"/>
              <a:defRPr sz="1400"/>
            </a:lvl7pPr>
            <a:lvl8pPr indent="-317500" lvl="7" marL="3657600" rtl="0">
              <a:lnSpc>
                <a:spcPct val="115000"/>
              </a:lnSpc>
              <a:spcBef>
                <a:spcPts val="0"/>
              </a:spcBef>
              <a:spcAft>
                <a:spcPts val="0"/>
              </a:spcAft>
              <a:buSzPts val="1400"/>
              <a:buChar char="○"/>
              <a:defRPr sz="1400"/>
            </a:lvl8pPr>
            <a:lvl9pPr indent="-317500" lvl="8" marL="4114800" rtl="0">
              <a:lnSpc>
                <a:spcPct val="115000"/>
              </a:lnSpc>
              <a:spcBef>
                <a:spcPts val="0"/>
              </a:spcBef>
              <a:spcAft>
                <a:spcPts val="0"/>
              </a:spcAft>
              <a:buSzPts val="1400"/>
              <a:buChar char="■"/>
              <a:defRPr sz="1400"/>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ction Roadmap">
  <p:cSld name="CUSTOM_38">
    <p:spTree>
      <p:nvGrpSpPr>
        <p:cNvPr id="963" name="Shape 963"/>
        <p:cNvGrpSpPr/>
        <p:nvPr/>
      </p:nvGrpSpPr>
      <p:grpSpPr>
        <a:xfrm>
          <a:off x="0" y="0"/>
          <a:ext cx="0" cy="0"/>
          <a:chOff x="0" y="0"/>
          <a:chExt cx="0" cy="0"/>
        </a:xfrm>
      </p:grpSpPr>
      <p:sp>
        <p:nvSpPr>
          <p:cNvPr id="964" name="Google Shape;964;p61"/>
          <p:cNvSpPr txBox="1"/>
          <p:nvPr>
            <p:ph idx="1" type="body"/>
          </p:nvPr>
        </p:nvSpPr>
        <p:spPr>
          <a:xfrm>
            <a:off x="400375" y="922925"/>
            <a:ext cx="59133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965" name="Google Shape;965;p61"/>
          <p:cNvSpPr txBox="1"/>
          <p:nvPr>
            <p:ph type="title"/>
          </p:nvPr>
        </p:nvSpPr>
        <p:spPr>
          <a:xfrm>
            <a:off x="400375" y="1260150"/>
            <a:ext cx="5684700" cy="759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cxnSp>
        <p:nvCxnSpPr>
          <p:cNvPr id="966" name="Google Shape;966;p61"/>
          <p:cNvCxnSpPr/>
          <p:nvPr/>
        </p:nvCxnSpPr>
        <p:spPr>
          <a:xfrm>
            <a:off x="3155325" y="2161050"/>
            <a:ext cx="0" cy="2411100"/>
          </a:xfrm>
          <a:prstGeom prst="straightConnector1">
            <a:avLst/>
          </a:prstGeom>
          <a:noFill/>
          <a:ln cap="flat" cmpd="sng" w="9525">
            <a:solidFill>
              <a:schemeClr val="dk1"/>
            </a:solidFill>
            <a:prstDash val="solid"/>
            <a:round/>
            <a:headEnd len="med" w="med" type="none"/>
            <a:tailEnd len="med" w="med" type="none"/>
          </a:ln>
        </p:spPr>
      </p:cxnSp>
      <p:sp>
        <p:nvSpPr>
          <p:cNvPr id="967" name="Google Shape;967;p61"/>
          <p:cNvSpPr/>
          <p:nvPr/>
        </p:nvSpPr>
        <p:spPr>
          <a:xfrm>
            <a:off x="518450" y="2181750"/>
            <a:ext cx="297600" cy="297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968" name="Google Shape;968;p61"/>
          <p:cNvSpPr txBox="1"/>
          <p:nvPr>
            <p:ph idx="2" type="body"/>
          </p:nvPr>
        </p:nvSpPr>
        <p:spPr>
          <a:xfrm>
            <a:off x="518450" y="2161050"/>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969" name="Google Shape;969;p61"/>
          <p:cNvSpPr txBox="1"/>
          <p:nvPr>
            <p:ph idx="3" type="body"/>
          </p:nvPr>
        </p:nvSpPr>
        <p:spPr>
          <a:xfrm>
            <a:off x="465375" y="2560175"/>
            <a:ext cx="2517300" cy="521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b="1"/>
            </a:lvl1pPr>
            <a:lvl2pPr indent="-292100" lvl="1" marL="914400" rtl="0">
              <a:spcBef>
                <a:spcPts val="0"/>
              </a:spcBef>
              <a:spcAft>
                <a:spcPts val="0"/>
              </a:spcAft>
              <a:buSzPts val="1000"/>
              <a:buChar char="○"/>
              <a:defRPr b="1"/>
            </a:lvl2pPr>
            <a:lvl3pPr indent="-292100" lvl="2" marL="1371600" rtl="0">
              <a:spcBef>
                <a:spcPts val="0"/>
              </a:spcBef>
              <a:spcAft>
                <a:spcPts val="0"/>
              </a:spcAft>
              <a:buSzPts val="1000"/>
              <a:buChar char="■"/>
              <a:defRPr b="1"/>
            </a:lvl3pPr>
            <a:lvl4pPr indent="-292100" lvl="3" marL="1828800" rtl="0">
              <a:spcBef>
                <a:spcPts val="0"/>
              </a:spcBef>
              <a:spcAft>
                <a:spcPts val="0"/>
              </a:spcAft>
              <a:buSzPts val="1000"/>
              <a:buChar char="●"/>
              <a:defRPr b="1"/>
            </a:lvl4pPr>
            <a:lvl5pPr indent="-292100" lvl="4" marL="2286000" rtl="0">
              <a:spcBef>
                <a:spcPts val="0"/>
              </a:spcBef>
              <a:spcAft>
                <a:spcPts val="0"/>
              </a:spcAft>
              <a:buSzPts val="1000"/>
              <a:buChar char="○"/>
              <a:defRPr b="1"/>
            </a:lvl5pPr>
            <a:lvl6pPr indent="-292100" lvl="5" marL="2743200" rtl="0">
              <a:spcBef>
                <a:spcPts val="0"/>
              </a:spcBef>
              <a:spcAft>
                <a:spcPts val="0"/>
              </a:spcAft>
              <a:buSzPts val="1000"/>
              <a:buChar char="■"/>
              <a:defRPr b="1"/>
            </a:lvl6pPr>
            <a:lvl7pPr indent="-292100" lvl="6" marL="3200400" rtl="0">
              <a:spcBef>
                <a:spcPts val="0"/>
              </a:spcBef>
              <a:spcAft>
                <a:spcPts val="0"/>
              </a:spcAft>
              <a:buSzPts val="1000"/>
              <a:buChar char="●"/>
              <a:defRPr b="1"/>
            </a:lvl7pPr>
            <a:lvl8pPr indent="-292100" lvl="7" marL="3657600" rtl="0">
              <a:spcBef>
                <a:spcPts val="0"/>
              </a:spcBef>
              <a:spcAft>
                <a:spcPts val="0"/>
              </a:spcAft>
              <a:buSzPts val="1000"/>
              <a:buChar char="○"/>
              <a:defRPr b="1"/>
            </a:lvl8pPr>
            <a:lvl9pPr indent="-292100" lvl="8" marL="4114800" rtl="0">
              <a:spcBef>
                <a:spcPts val="0"/>
              </a:spcBef>
              <a:spcAft>
                <a:spcPts val="0"/>
              </a:spcAft>
              <a:buSzPts val="1000"/>
              <a:buChar char="■"/>
              <a:defRPr b="1"/>
            </a:lvl9pPr>
          </a:lstStyle>
          <a:p/>
        </p:txBody>
      </p:sp>
      <p:sp>
        <p:nvSpPr>
          <p:cNvPr id="970" name="Google Shape;970;p61"/>
          <p:cNvSpPr txBox="1"/>
          <p:nvPr>
            <p:ph idx="4" type="body"/>
          </p:nvPr>
        </p:nvSpPr>
        <p:spPr>
          <a:xfrm>
            <a:off x="465375" y="2970475"/>
            <a:ext cx="2517300" cy="17211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cxnSp>
        <p:nvCxnSpPr>
          <p:cNvPr id="971" name="Google Shape;971;p61"/>
          <p:cNvCxnSpPr/>
          <p:nvPr/>
        </p:nvCxnSpPr>
        <p:spPr>
          <a:xfrm>
            <a:off x="6003300" y="2161050"/>
            <a:ext cx="0" cy="2411100"/>
          </a:xfrm>
          <a:prstGeom prst="straightConnector1">
            <a:avLst/>
          </a:prstGeom>
          <a:noFill/>
          <a:ln cap="flat" cmpd="sng" w="9525">
            <a:solidFill>
              <a:schemeClr val="dk1"/>
            </a:solidFill>
            <a:prstDash val="solid"/>
            <a:round/>
            <a:headEnd len="med" w="med" type="none"/>
            <a:tailEnd len="med" w="med" type="none"/>
          </a:ln>
        </p:spPr>
      </p:cxnSp>
      <p:sp>
        <p:nvSpPr>
          <p:cNvPr id="972" name="Google Shape;972;p61"/>
          <p:cNvSpPr/>
          <p:nvPr/>
        </p:nvSpPr>
        <p:spPr>
          <a:xfrm>
            <a:off x="3366425" y="2181750"/>
            <a:ext cx="297600" cy="297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973" name="Google Shape;973;p61"/>
          <p:cNvSpPr txBox="1"/>
          <p:nvPr>
            <p:ph idx="5" type="body"/>
          </p:nvPr>
        </p:nvSpPr>
        <p:spPr>
          <a:xfrm>
            <a:off x="3366425" y="2161050"/>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974" name="Google Shape;974;p61"/>
          <p:cNvSpPr txBox="1"/>
          <p:nvPr>
            <p:ph idx="6" type="body"/>
          </p:nvPr>
        </p:nvSpPr>
        <p:spPr>
          <a:xfrm>
            <a:off x="3313350" y="2560175"/>
            <a:ext cx="2517300" cy="521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b="1"/>
            </a:lvl1pPr>
            <a:lvl2pPr indent="-292100" lvl="1" marL="914400" rtl="0">
              <a:spcBef>
                <a:spcPts val="0"/>
              </a:spcBef>
              <a:spcAft>
                <a:spcPts val="0"/>
              </a:spcAft>
              <a:buSzPts val="1000"/>
              <a:buChar char="○"/>
              <a:defRPr b="1"/>
            </a:lvl2pPr>
            <a:lvl3pPr indent="-292100" lvl="2" marL="1371600" rtl="0">
              <a:spcBef>
                <a:spcPts val="0"/>
              </a:spcBef>
              <a:spcAft>
                <a:spcPts val="0"/>
              </a:spcAft>
              <a:buSzPts val="1000"/>
              <a:buChar char="■"/>
              <a:defRPr b="1"/>
            </a:lvl3pPr>
            <a:lvl4pPr indent="-292100" lvl="3" marL="1828800" rtl="0">
              <a:spcBef>
                <a:spcPts val="0"/>
              </a:spcBef>
              <a:spcAft>
                <a:spcPts val="0"/>
              </a:spcAft>
              <a:buSzPts val="1000"/>
              <a:buChar char="●"/>
              <a:defRPr b="1"/>
            </a:lvl4pPr>
            <a:lvl5pPr indent="-292100" lvl="4" marL="2286000" rtl="0">
              <a:spcBef>
                <a:spcPts val="0"/>
              </a:spcBef>
              <a:spcAft>
                <a:spcPts val="0"/>
              </a:spcAft>
              <a:buSzPts val="1000"/>
              <a:buChar char="○"/>
              <a:defRPr b="1"/>
            </a:lvl5pPr>
            <a:lvl6pPr indent="-292100" lvl="5" marL="2743200" rtl="0">
              <a:spcBef>
                <a:spcPts val="0"/>
              </a:spcBef>
              <a:spcAft>
                <a:spcPts val="0"/>
              </a:spcAft>
              <a:buSzPts val="1000"/>
              <a:buChar char="■"/>
              <a:defRPr b="1"/>
            </a:lvl6pPr>
            <a:lvl7pPr indent="-292100" lvl="6" marL="3200400" rtl="0">
              <a:spcBef>
                <a:spcPts val="0"/>
              </a:spcBef>
              <a:spcAft>
                <a:spcPts val="0"/>
              </a:spcAft>
              <a:buSzPts val="1000"/>
              <a:buChar char="●"/>
              <a:defRPr b="1"/>
            </a:lvl7pPr>
            <a:lvl8pPr indent="-292100" lvl="7" marL="3657600" rtl="0">
              <a:spcBef>
                <a:spcPts val="0"/>
              </a:spcBef>
              <a:spcAft>
                <a:spcPts val="0"/>
              </a:spcAft>
              <a:buSzPts val="1000"/>
              <a:buChar char="○"/>
              <a:defRPr b="1"/>
            </a:lvl8pPr>
            <a:lvl9pPr indent="-292100" lvl="8" marL="4114800" rtl="0">
              <a:spcBef>
                <a:spcPts val="0"/>
              </a:spcBef>
              <a:spcAft>
                <a:spcPts val="0"/>
              </a:spcAft>
              <a:buSzPts val="1000"/>
              <a:buChar char="■"/>
              <a:defRPr b="1"/>
            </a:lvl9pPr>
          </a:lstStyle>
          <a:p/>
        </p:txBody>
      </p:sp>
      <p:sp>
        <p:nvSpPr>
          <p:cNvPr id="975" name="Google Shape;975;p61"/>
          <p:cNvSpPr txBox="1"/>
          <p:nvPr>
            <p:ph idx="7" type="body"/>
          </p:nvPr>
        </p:nvSpPr>
        <p:spPr>
          <a:xfrm>
            <a:off x="3313350" y="2970475"/>
            <a:ext cx="2517300" cy="17211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976" name="Google Shape;976;p61"/>
          <p:cNvSpPr/>
          <p:nvPr/>
        </p:nvSpPr>
        <p:spPr>
          <a:xfrm>
            <a:off x="6214400" y="2181750"/>
            <a:ext cx="297600" cy="297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977" name="Google Shape;977;p61"/>
          <p:cNvSpPr txBox="1"/>
          <p:nvPr>
            <p:ph idx="8" type="body"/>
          </p:nvPr>
        </p:nvSpPr>
        <p:spPr>
          <a:xfrm>
            <a:off x="6214400" y="2161050"/>
            <a:ext cx="297600" cy="3390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1pPr>
            <a:lvl2pPr indent="-292100" lvl="1" marL="914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2pPr>
            <a:lvl3pPr indent="-292100" lvl="2" marL="1371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3pPr>
            <a:lvl4pPr indent="-292100" lvl="3" marL="1828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4pPr>
            <a:lvl5pPr indent="-292100" lvl="4" marL="22860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5pPr>
            <a:lvl6pPr indent="-292100" lvl="5" marL="27432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6pPr>
            <a:lvl7pPr indent="-292100" lvl="6" marL="32004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7pPr>
            <a:lvl8pPr indent="-292100" lvl="7" marL="36576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8pPr>
            <a:lvl9pPr indent="-292100" lvl="8" marL="4114800" rtl="0" algn="ctr">
              <a:spcBef>
                <a:spcPts val="0"/>
              </a:spcBef>
              <a:spcAft>
                <a:spcPts val="0"/>
              </a:spcAft>
              <a:buClr>
                <a:srgbClr val="049755"/>
              </a:buClr>
              <a:buSzPts val="1000"/>
              <a:buFont typeface="IBM Plex Sans"/>
              <a:buChar char="■"/>
              <a:defRPr b="1" sz="1000">
                <a:solidFill>
                  <a:srgbClr val="049755"/>
                </a:solidFill>
                <a:latin typeface="IBM Plex Sans"/>
                <a:ea typeface="IBM Plex Sans"/>
                <a:cs typeface="IBM Plex Sans"/>
                <a:sym typeface="IBM Plex Sans"/>
              </a:defRPr>
            </a:lvl9pPr>
          </a:lstStyle>
          <a:p/>
        </p:txBody>
      </p:sp>
      <p:sp>
        <p:nvSpPr>
          <p:cNvPr id="978" name="Google Shape;978;p61"/>
          <p:cNvSpPr txBox="1"/>
          <p:nvPr>
            <p:ph idx="9" type="body"/>
          </p:nvPr>
        </p:nvSpPr>
        <p:spPr>
          <a:xfrm>
            <a:off x="6161325" y="2560175"/>
            <a:ext cx="2517300" cy="5217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b="1"/>
            </a:lvl1pPr>
            <a:lvl2pPr indent="-292100" lvl="1" marL="914400" rtl="0">
              <a:spcBef>
                <a:spcPts val="0"/>
              </a:spcBef>
              <a:spcAft>
                <a:spcPts val="0"/>
              </a:spcAft>
              <a:buSzPts val="1000"/>
              <a:buChar char="○"/>
              <a:defRPr b="1"/>
            </a:lvl2pPr>
            <a:lvl3pPr indent="-292100" lvl="2" marL="1371600" rtl="0">
              <a:spcBef>
                <a:spcPts val="0"/>
              </a:spcBef>
              <a:spcAft>
                <a:spcPts val="0"/>
              </a:spcAft>
              <a:buSzPts val="1000"/>
              <a:buChar char="■"/>
              <a:defRPr b="1"/>
            </a:lvl3pPr>
            <a:lvl4pPr indent="-292100" lvl="3" marL="1828800" rtl="0">
              <a:spcBef>
                <a:spcPts val="0"/>
              </a:spcBef>
              <a:spcAft>
                <a:spcPts val="0"/>
              </a:spcAft>
              <a:buSzPts val="1000"/>
              <a:buChar char="●"/>
              <a:defRPr b="1"/>
            </a:lvl4pPr>
            <a:lvl5pPr indent="-292100" lvl="4" marL="2286000" rtl="0">
              <a:spcBef>
                <a:spcPts val="0"/>
              </a:spcBef>
              <a:spcAft>
                <a:spcPts val="0"/>
              </a:spcAft>
              <a:buSzPts val="1000"/>
              <a:buChar char="○"/>
              <a:defRPr b="1"/>
            </a:lvl5pPr>
            <a:lvl6pPr indent="-292100" lvl="5" marL="2743200" rtl="0">
              <a:spcBef>
                <a:spcPts val="0"/>
              </a:spcBef>
              <a:spcAft>
                <a:spcPts val="0"/>
              </a:spcAft>
              <a:buSzPts val="1000"/>
              <a:buChar char="■"/>
              <a:defRPr b="1"/>
            </a:lvl6pPr>
            <a:lvl7pPr indent="-292100" lvl="6" marL="3200400" rtl="0">
              <a:spcBef>
                <a:spcPts val="0"/>
              </a:spcBef>
              <a:spcAft>
                <a:spcPts val="0"/>
              </a:spcAft>
              <a:buSzPts val="1000"/>
              <a:buChar char="●"/>
              <a:defRPr b="1"/>
            </a:lvl7pPr>
            <a:lvl8pPr indent="-292100" lvl="7" marL="3657600" rtl="0">
              <a:spcBef>
                <a:spcPts val="0"/>
              </a:spcBef>
              <a:spcAft>
                <a:spcPts val="0"/>
              </a:spcAft>
              <a:buSzPts val="1000"/>
              <a:buChar char="○"/>
              <a:defRPr b="1"/>
            </a:lvl8pPr>
            <a:lvl9pPr indent="-292100" lvl="8" marL="4114800" rtl="0">
              <a:spcBef>
                <a:spcPts val="0"/>
              </a:spcBef>
              <a:spcAft>
                <a:spcPts val="0"/>
              </a:spcAft>
              <a:buSzPts val="1000"/>
              <a:buChar char="■"/>
              <a:defRPr b="1"/>
            </a:lvl9pPr>
          </a:lstStyle>
          <a:p/>
        </p:txBody>
      </p:sp>
      <p:sp>
        <p:nvSpPr>
          <p:cNvPr id="979" name="Google Shape;979;p61"/>
          <p:cNvSpPr txBox="1"/>
          <p:nvPr>
            <p:ph idx="13" type="body"/>
          </p:nvPr>
        </p:nvSpPr>
        <p:spPr>
          <a:xfrm>
            <a:off x="6161325" y="2970475"/>
            <a:ext cx="2517300" cy="1721100"/>
          </a:xfrm>
          <a:prstGeom prst="rect">
            <a:avLst/>
          </a:prstGeom>
        </p:spPr>
        <p:txBody>
          <a:bodyPr anchorCtr="0" anchor="t" bIns="91425" lIns="91425" spcFirstLastPara="1" rIns="91425" wrap="square" tIns="91425">
            <a:norm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980" name="Google Shape;980;p6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981" name="Google Shape;981;p61"/>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 Dual ">
  <p:cSld name="CUSTOM_39">
    <p:spTree>
      <p:nvGrpSpPr>
        <p:cNvPr id="982" name="Shape 982"/>
        <p:cNvGrpSpPr/>
        <p:nvPr/>
      </p:nvGrpSpPr>
      <p:grpSpPr>
        <a:xfrm>
          <a:off x="0" y="0"/>
          <a:ext cx="0" cy="0"/>
          <a:chOff x="0" y="0"/>
          <a:chExt cx="0" cy="0"/>
        </a:xfrm>
      </p:grpSpPr>
      <p:sp>
        <p:nvSpPr>
          <p:cNvPr id="983" name="Google Shape;983;p62"/>
          <p:cNvSpPr txBox="1"/>
          <p:nvPr>
            <p:ph idx="1" type="body"/>
          </p:nvPr>
        </p:nvSpPr>
        <p:spPr>
          <a:xfrm>
            <a:off x="400375" y="1245200"/>
            <a:ext cx="28734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984" name="Google Shape;984;p62"/>
          <p:cNvSpPr txBox="1"/>
          <p:nvPr>
            <p:ph type="title"/>
          </p:nvPr>
        </p:nvSpPr>
        <p:spPr>
          <a:xfrm>
            <a:off x="400375" y="1582425"/>
            <a:ext cx="2873400" cy="1432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85" name="Google Shape;985;p62"/>
          <p:cNvSpPr txBox="1"/>
          <p:nvPr>
            <p:ph idx="2" type="body"/>
          </p:nvPr>
        </p:nvSpPr>
        <p:spPr>
          <a:xfrm>
            <a:off x="3959500" y="1226350"/>
            <a:ext cx="3778500" cy="9126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986" name="Google Shape;986;p62"/>
          <p:cNvSpPr/>
          <p:nvPr>
            <p:ph idx="3" type="pic"/>
          </p:nvPr>
        </p:nvSpPr>
        <p:spPr>
          <a:xfrm>
            <a:off x="3959500" y="2211438"/>
            <a:ext cx="428700" cy="428700"/>
          </a:xfrm>
          <a:prstGeom prst="ellipse">
            <a:avLst/>
          </a:prstGeom>
          <a:noFill/>
          <a:ln>
            <a:noFill/>
          </a:ln>
        </p:spPr>
      </p:sp>
      <p:sp>
        <p:nvSpPr>
          <p:cNvPr id="987" name="Google Shape;987;p62"/>
          <p:cNvSpPr txBox="1"/>
          <p:nvPr>
            <p:ph idx="4" type="body"/>
          </p:nvPr>
        </p:nvSpPr>
        <p:spPr>
          <a:xfrm>
            <a:off x="4429200" y="2211450"/>
            <a:ext cx="30186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30000"/>
              </a:lnSpc>
              <a:spcBef>
                <a:spcPts val="0"/>
              </a:spcBef>
              <a:spcAft>
                <a:spcPts val="0"/>
              </a:spcAft>
              <a:buSzPts val="800"/>
              <a:buChar char="○"/>
              <a:defRPr sz="800"/>
            </a:lvl2pPr>
            <a:lvl3pPr indent="-279400" lvl="2" marL="1371600" rtl="0">
              <a:lnSpc>
                <a:spcPct val="130000"/>
              </a:lnSpc>
              <a:spcBef>
                <a:spcPts val="0"/>
              </a:spcBef>
              <a:spcAft>
                <a:spcPts val="0"/>
              </a:spcAft>
              <a:buSzPts val="800"/>
              <a:buChar char="■"/>
              <a:defRPr sz="800"/>
            </a:lvl3pPr>
            <a:lvl4pPr indent="-279400" lvl="3" marL="1828800" rtl="0">
              <a:lnSpc>
                <a:spcPct val="130000"/>
              </a:lnSpc>
              <a:spcBef>
                <a:spcPts val="0"/>
              </a:spcBef>
              <a:spcAft>
                <a:spcPts val="0"/>
              </a:spcAft>
              <a:buSzPts val="800"/>
              <a:buChar char="●"/>
              <a:defRPr sz="800"/>
            </a:lvl4pPr>
            <a:lvl5pPr indent="-279400" lvl="4" marL="2286000" rtl="0">
              <a:lnSpc>
                <a:spcPct val="130000"/>
              </a:lnSpc>
              <a:spcBef>
                <a:spcPts val="0"/>
              </a:spcBef>
              <a:spcAft>
                <a:spcPts val="0"/>
              </a:spcAft>
              <a:buSzPts val="800"/>
              <a:buChar char="○"/>
              <a:defRPr sz="800"/>
            </a:lvl5pPr>
            <a:lvl6pPr indent="-279400" lvl="5" marL="2743200" rtl="0">
              <a:lnSpc>
                <a:spcPct val="130000"/>
              </a:lnSpc>
              <a:spcBef>
                <a:spcPts val="0"/>
              </a:spcBef>
              <a:spcAft>
                <a:spcPts val="0"/>
              </a:spcAft>
              <a:buSzPts val="800"/>
              <a:buChar char="■"/>
              <a:defRPr sz="800"/>
            </a:lvl6pPr>
            <a:lvl7pPr indent="-279400" lvl="6" marL="3200400" rtl="0">
              <a:lnSpc>
                <a:spcPct val="130000"/>
              </a:lnSpc>
              <a:spcBef>
                <a:spcPts val="0"/>
              </a:spcBef>
              <a:spcAft>
                <a:spcPts val="0"/>
              </a:spcAft>
              <a:buSzPts val="800"/>
              <a:buChar char="●"/>
              <a:defRPr sz="800"/>
            </a:lvl7pPr>
            <a:lvl8pPr indent="-279400" lvl="7" marL="3657600" rtl="0">
              <a:lnSpc>
                <a:spcPct val="130000"/>
              </a:lnSpc>
              <a:spcBef>
                <a:spcPts val="0"/>
              </a:spcBef>
              <a:spcAft>
                <a:spcPts val="0"/>
              </a:spcAft>
              <a:buSzPts val="800"/>
              <a:buChar char="○"/>
              <a:defRPr sz="800"/>
            </a:lvl8pPr>
            <a:lvl9pPr indent="-279400" lvl="8" marL="4114800" rtl="0">
              <a:lnSpc>
                <a:spcPct val="130000"/>
              </a:lnSpc>
              <a:spcBef>
                <a:spcPts val="0"/>
              </a:spcBef>
              <a:spcAft>
                <a:spcPts val="0"/>
              </a:spcAft>
              <a:buSzPts val="800"/>
              <a:buChar char="■"/>
              <a:defRPr sz="800"/>
            </a:lvl9pPr>
          </a:lstStyle>
          <a:p/>
        </p:txBody>
      </p:sp>
      <p:sp>
        <p:nvSpPr>
          <p:cNvPr id="988" name="Google Shape;988;p62"/>
          <p:cNvSpPr/>
          <p:nvPr>
            <p:ph idx="5" type="pic"/>
          </p:nvPr>
        </p:nvSpPr>
        <p:spPr>
          <a:xfrm>
            <a:off x="7827900" y="2225262"/>
            <a:ext cx="846300" cy="401100"/>
          </a:xfrm>
          <a:prstGeom prst="rect">
            <a:avLst/>
          </a:prstGeom>
          <a:noFill/>
          <a:ln>
            <a:noFill/>
          </a:ln>
        </p:spPr>
      </p:sp>
      <p:cxnSp>
        <p:nvCxnSpPr>
          <p:cNvPr id="989" name="Google Shape;989;p62"/>
          <p:cNvCxnSpPr/>
          <p:nvPr/>
        </p:nvCxnSpPr>
        <p:spPr>
          <a:xfrm>
            <a:off x="3985875" y="3005200"/>
            <a:ext cx="4708200" cy="0"/>
          </a:xfrm>
          <a:prstGeom prst="straightConnector1">
            <a:avLst/>
          </a:prstGeom>
          <a:noFill/>
          <a:ln cap="flat" cmpd="sng" w="9525">
            <a:solidFill>
              <a:schemeClr val="dk1"/>
            </a:solidFill>
            <a:prstDash val="solid"/>
            <a:round/>
            <a:headEnd len="med" w="med" type="none"/>
            <a:tailEnd len="med" w="med" type="none"/>
          </a:ln>
        </p:spPr>
      </p:cxnSp>
      <p:sp>
        <p:nvSpPr>
          <p:cNvPr id="990" name="Google Shape;990;p62"/>
          <p:cNvSpPr txBox="1"/>
          <p:nvPr>
            <p:ph idx="6" type="body"/>
          </p:nvPr>
        </p:nvSpPr>
        <p:spPr>
          <a:xfrm>
            <a:off x="4217675" y="3173700"/>
            <a:ext cx="3778500" cy="9126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991" name="Google Shape;991;p62"/>
          <p:cNvSpPr/>
          <p:nvPr>
            <p:ph idx="7" type="pic"/>
          </p:nvPr>
        </p:nvSpPr>
        <p:spPr>
          <a:xfrm>
            <a:off x="3959500" y="4158788"/>
            <a:ext cx="428700" cy="428700"/>
          </a:xfrm>
          <a:prstGeom prst="ellipse">
            <a:avLst/>
          </a:prstGeom>
          <a:noFill/>
          <a:ln>
            <a:noFill/>
          </a:ln>
        </p:spPr>
      </p:sp>
      <p:sp>
        <p:nvSpPr>
          <p:cNvPr id="992" name="Google Shape;992;p62"/>
          <p:cNvSpPr txBox="1"/>
          <p:nvPr>
            <p:ph idx="8" type="body"/>
          </p:nvPr>
        </p:nvSpPr>
        <p:spPr>
          <a:xfrm>
            <a:off x="4429200" y="4158800"/>
            <a:ext cx="30186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30000"/>
              </a:lnSpc>
              <a:spcBef>
                <a:spcPts val="0"/>
              </a:spcBef>
              <a:spcAft>
                <a:spcPts val="0"/>
              </a:spcAft>
              <a:buSzPts val="800"/>
              <a:buChar char="○"/>
              <a:defRPr sz="800"/>
            </a:lvl2pPr>
            <a:lvl3pPr indent="-279400" lvl="2" marL="1371600" rtl="0">
              <a:lnSpc>
                <a:spcPct val="130000"/>
              </a:lnSpc>
              <a:spcBef>
                <a:spcPts val="0"/>
              </a:spcBef>
              <a:spcAft>
                <a:spcPts val="0"/>
              </a:spcAft>
              <a:buSzPts val="800"/>
              <a:buChar char="■"/>
              <a:defRPr sz="800"/>
            </a:lvl3pPr>
            <a:lvl4pPr indent="-279400" lvl="3" marL="1828800" rtl="0">
              <a:lnSpc>
                <a:spcPct val="130000"/>
              </a:lnSpc>
              <a:spcBef>
                <a:spcPts val="0"/>
              </a:spcBef>
              <a:spcAft>
                <a:spcPts val="0"/>
              </a:spcAft>
              <a:buSzPts val="800"/>
              <a:buChar char="●"/>
              <a:defRPr sz="800"/>
            </a:lvl4pPr>
            <a:lvl5pPr indent="-279400" lvl="4" marL="2286000" rtl="0">
              <a:lnSpc>
                <a:spcPct val="130000"/>
              </a:lnSpc>
              <a:spcBef>
                <a:spcPts val="0"/>
              </a:spcBef>
              <a:spcAft>
                <a:spcPts val="0"/>
              </a:spcAft>
              <a:buSzPts val="800"/>
              <a:buChar char="○"/>
              <a:defRPr sz="800"/>
            </a:lvl5pPr>
            <a:lvl6pPr indent="-279400" lvl="5" marL="2743200" rtl="0">
              <a:lnSpc>
                <a:spcPct val="130000"/>
              </a:lnSpc>
              <a:spcBef>
                <a:spcPts val="0"/>
              </a:spcBef>
              <a:spcAft>
                <a:spcPts val="0"/>
              </a:spcAft>
              <a:buSzPts val="800"/>
              <a:buChar char="■"/>
              <a:defRPr sz="800"/>
            </a:lvl6pPr>
            <a:lvl7pPr indent="-279400" lvl="6" marL="3200400" rtl="0">
              <a:lnSpc>
                <a:spcPct val="130000"/>
              </a:lnSpc>
              <a:spcBef>
                <a:spcPts val="0"/>
              </a:spcBef>
              <a:spcAft>
                <a:spcPts val="0"/>
              </a:spcAft>
              <a:buSzPts val="800"/>
              <a:buChar char="●"/>
              <a:defRPr sz="800"/>
            </a:lvl7pPr>
            <a:lvl8pPr indent="-279400" lvl="7" marL="3657600" rtl="0">
              <a:lnSpc>
                <a:spcPct val="130000"/>
              </a:lnSpc>
              <a:spcBef>
                <a:spcPts val="0"/>
              </a:spcBef>
              <a:spcAft>
                <a:spcPts val="0"/>
              </a:spcAft>
              <a:buSzPts val="800"/>
              <a:buChar char="○"/>
              <a:defRPr sz="800"/>
            </a:lvl8pPr>
            <a:lvl9pPr indent="-279400" lvl="8" marL="4114800" rtl="0">
              <a:lnSpc>
                <a:spcPct val="130000"/>
              </a:lnSpc>
              <a:spcBef>
                <a:spcPts val="0"/>
              </a:spcBef>
              <a:spcAft>
                <a:spcPts val="0"/>
              </a:spcAft>
              <a:buSzPts val="800"/>
              <a:buChar char="■"/>
              <a:defRPr sz="800"/>
            </a:lvl9pPr>
          </a:lstStyle>
          <a:p/>
        </p:txBody>
      </p:sp>
      <p:sp>
        <p:nvSpPr>
          <p:cNvPr id="993" name="Google Shape;993;p62"/>
          <p:cNvSpPr/>
          <p:nvPr>
            <p:ph idx="9" type="pic"/>
          </p:nvPr>
        </p:nvSpPr>
        <p:spPr>
          <a:xfrm>
            <a:off x="7827900" y="4172603"/>
            <a:ext cx="846300" cy="401100"/>
          </a:xfrm>
          <a:prstGeom prst="rect">
            <a:avLst/>
          </a:prstGeom>
          <a:noFill/>
          <a:ln>
            <a:noFill/>
          </a:ln>
        </p:spPr>
      </p:sp>
      <p:sp>
        <p:nvSpPr>
          <p:cNvPr id="994" name="Google Shape;994;p6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995" name="Google Shape;995;p62"/>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 Triple">
  <p:cSld name="CUSTOM_40">
    <p:bg>
      <p:bgPr>
        <a:solidFill>
          <a:schemeClr val="accent6"/>
        </a:solidFill>
      </p:bgPr>
    </p:bg>
    <p:spTree>
      <p:nvGrpSpPr>
        <p:cNvPr id="996" name="Shape 996"/>
        <p:cNvGrpSpPr/>
        <p:nvPr/>
      </p:nvGrpSpPr>
      <p:grpSpPr>
        <a:xfrm>
          <a:off x="0" y="0"/>
          <a:ext cx="0" cy="0"/>
          <a:chOff x="0" y="0"/>
          <a:chExt cx="0" cy="0"/>
        </a:xfrm>
      </p:grpSpPr>
      <p:sp>
        <p:nvSpPr>
          <p:cNvPr id="997" name="Google Shape;997;p63"/>
          <p:cNvSpPr/>
          <p:nvPr/>
        </p:nvSpPr>
        <p:spPr>
          <a:xfrm>
            <a:off x="462000" y="1899025"/>
            <a:ext cx="2582100" cy="2690700"/>
          </a:xfrm>
          <a:prstGeom prst="roundRect">
            <a:avLst>
              <a:gd fmla="val 3158"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98" name="Google Shape;998;p63"/>
          <p:cNvSpPr txBox="1"/>
          <p:nvPr>
            <p:ph type="title"/>
          </p:nvPr>
        </p:nvSpPr>
        <p:spPr>
          <a:xfrm>
            <a:off x="400375" y="981875"/>
            <a:ext cx="5701200" cy="726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999" name="Google Shape;999;p63"/>
          <p:cNvSpPr txBox="1"/>
          <p:nvPr>
            <p:ph idx="1" type="body"/>
          </p:nvPr>
        </p:nvSpPr>
        <p:spPr>
          <a:xfrm>
            <a:off x="616550" y="2517300"/>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00" name="Google Shape;1000;p63"/>
          <p:cNvSpPr txBox="1"/>
          <p:nvPr>
            <p:ph idx="2" type="body"/>
          </p:nvPr>
        </p:nvSpPr>
        <p:spPr>
          <a:xfrm>
            <a:off x="3483050" y="2517300"/>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01" name="Google Shape;1001;p63"/>
          <p:cNvSpPr txBox="1"/>
          <p:nvPr>
            <p:ph idx="3" type="body"/>
          </p:nvPr>
        </p:nvSpPr>
        <p:spPr>
          <a:xfrm>
            <a:off x="1181375" y="3685825"/>
            <a:ext cx="17742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02" name="Google Shape;1002;p63"/>
          <p:cNvSpPr txBox="1"/>
          <p:nvPr>
            <p:ph idx="4" type="body"/>
          </p:nvPr>
        </p:nvSpPr>
        <p:spPr>
          <a:xfrm>
            <a:off x="6302000" y="2517300"/>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03" name="Google Shape;1003;p63"/>
          <p:cNvSpPr/>
          <p:nvPr>
            <p:ph idx="5" type="pic"/>
          </p:nvPr>
        </p:nvSpPr>
        <p:spPr>
          <a:xfrm>
            <a:off x="3578175" y="3783313"/>
            <a:ext cx="428700" cy="428700"/>
          </a:xfrm>
          <a:prstGeom prst="ellipse">
            <a:avLst/>
          </a:prstGeom>
          <a:noFill/>
          <a:ln>
            <a:noFill/>
          </a:ln>
        </p:spPr>
      </p:sp>
      <p:sp>
        <p:nvSpPr>
          <p:cNvPr id="1004" name="Google Shape;1004;p63"/>
          <p:cNvSpPr txBox="1"/>
          <p:nvPr>
            <p:ph idx="6" type="body"/>
          </p:nvPr>
        </p:nvSpPr>
        <p:spPr>
          <a:xfrm>
            <a:off x="4047875" y="3685825"/>
            <a:ext cx="17742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05" name="Google Shape;1005;p63"/>
          <p:cNvSpPr/>
          <p:nvPr>
            <p:ph idx="7" type="pic"/>
          </p:nvPr>
        </p:nvSpPr>
        <p:spPr>
          <a:xfrm>
            <a:off x="3578175" y="2076700"/>
            <a:ext cx="934200" cy="339000"/>
          </a:xfrm>
          <a:prstGeom prst="rect">
            <a:avLst/>
          </a:prstGeom>
          <a:noFill/>
          <a:ln>
            <a:noFill/>
          </a:ln>
        </p:spPr>
      </p:sp>
      <p:sp>
        <p:nvSpPr>
          <p:cNvPr id="1006" name="Google Shape;1006;p63"/>
          <p:cNvSpPr/>
          <p:nvPr>
            <p:ph idx="8" type="pic"/>
          </p:nvPr>
        </p:nvSpPr>
        <p:spPr>
          <a:xfrm>
            <a:off x="6397125" y="3783313"/>
            <a:ext cx="428700" cy="428700"/>
          </a:xfrm>
          <a:prstGeom prst="ellipse">
            <a:avLst/>
          </a:prstGeom>
          <a:noFill/>
          <a:ln>
            <a:noFill/>
          </a:ln>
        </p:spPr>
      </p:sp>
      <p:sp>
        <p:nvSpPr>
          <p:cNvPr id="1007" name="Google Shape;1007;p63"/>
          <p:cNvSpPr txBox="1"/>
          <p:nvPr>
            <p:ph idx="9" type="body"/>
          </p:nvPr>
        </p:nvSpPr>
        <p:spPr>
          <a:xfrm>
            <a:off x="6866825" y="3685825"/>
            <a:ext cx="17742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08" name="Google Shape;1008;p63"/>
          <p:cNvSpPr/>
          <p:nvPr>
            <p:ph idx="13" type="pic"/>
          </p:nvPr>
        </p:nvSpPr>
        <p:spPr>
          <a:xfrm>
            <a:off x="711675" y="3783313"/>
            <a:ext cx="428700" cy="428700"/>
          </a:xfrm>
          <a:prstGeom prst="ellipse">
            <a:avLst/>
          </a:prstGeom>
          <a:noFill/>
          <a:ln>
            <a:noFill/>
          </a:ln>
        </p:spPr>
      </p:sp>
      <p:sp>
        <p:nvSpPr>
          <p:cNvPr id="1009" name="Google Shape;1009;p63"/>
          <p:cNvSpPr/>
          <p:nvPr>
            <p:ph idx="14" type="pic"/>
          </p:nvPr>
        </p:nvSpPr>
        <p:spPr>
          <a:xfrm>
            <a:off x="721225" y="2076700"/>
            <a:ext cx="934200" cy="339000"/>
          </a:xfrm>
          <a:prstGeom prst="rect">
            <a:avLst/>
          </a:prstGeom>
          <a:noFill/>
          <a:ln>
            <a:noFill/>
          </a:ln>
        </p:spPr>
      </p:sp>
      <p:sp>
        <p:nvSpPr>
          <p:cNvPr id="1010" name="Google Shape;1010;p63"/>
          <p:cNvSpPr/>
          <p:nvPr>
            <p:ph idx="15" type="pic"/>
          </p:nvPr>
        </p:nvSpPr>
        <p:spPr>
          <a:xfrm>
            <a:off x="6387575" y="2076700"/>
            <a:ext cx="934200" cy="339000"/>
          </a:xfrm>
          <a:prstGeom prst="rect">
            <a:avLst/>
          </a:prstGeom>
          <a:noFill/>
          <a:ln>
            <a:noFill/>
          </a:ln>
        </p:spPr>
      </p:sp>
      <p:sp>
        <p:nvSpPr>
          <p:cNvPr id="1011" name="Google Shape;1011;p6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012" name="Google Shape;1012;p63"/>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 Triple - G2">
  <p:cSld name="CUSTOM_40_1">
    <p:bg>
      <p:bgPr>
        <a:solidFill>
          <a:schemeClr val="accent6"/>
        </a:solidFill>
      </p:bgPr>
    </p:bg>
    <p:spTree>
      <p:nvGrpSpPr>
        <p:cNvPr id="1013" name="Shape 1013"/>
        <p:cNvGrpSpPr/>
        <p:nvPr/>
      </p:nvGrpSpPr>
      <p:grpSpPr>
        <a:xfrm>
          <a:off x="0" y="0"/>
          <a:ext cx="0" cy="0"/>
          <a:chOff x="0" y="0"/>
          <a:chExt cx="0" cy="0"/>
        </a:xfrm>
      </p:grpSpPr>
      <p:sp>
        <p:nvSpPr>
          <p:cNvPr id="1014" name="Google Shape;1014;p64"/>
          <p:cNvSpPr/>
          <p:nvPr/>
        </p:nvSpPr>
        <p:spPr>
          <a:xfrm>
            <a:off x="462000" y="1882400"/>
            <a:ext cx="2582100" cy="2503500"/>
          </a:xfrm>
          <a:prstGeom prst="roundRect">
            <a:avLst>
              <a:gd fmla="val 3158"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15" name="Google Shape;1015;p64"/>
          <p:cNvSpPr txBox="1"/>
          <p:nvPr>
            <p:ph type="title"/>
          </p:nvPr>
        </p:nvSpPr>
        <p:spPr>
          <a:xfrm>
            <a:off x="400375" y="981875"/>
            <a:ext cx="5701200" cy="726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016" name="Google Shape;1016;p64"/>
          <p:cNvSpPr txBox="1"/>
          <p:nvPr>
            <p:ph idx="1" type="body"/>
          </p:nvPr>
        </p:nvSpPr>
        <p:spPr>
          <a:xfrm>
            <a:off x="616550" y="2483325"/>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17" name="Google Shape;1017;p64"/>
          <p:cNvSpPr/>
          <p:nvPr>
            <p:ph idx="2" type="pic"/>
          </p:nvPr>
        </p:nvSpPr>
        <p:spPr>
          <a:xfrm>
            <a:off x="711675" y="3775175"/>
            <a:ext cx="339000" cy="339000"/>
          </a:xfrm>
          <a:prstGeom prst="ellipse">
            <a:avLst/>
          </a:prstGeom>
          <a:noFill/>
          <a:ln>
            <a:noFill/>
          </a:ln>
        </p:spPr>
      </p:sp>
      <p:sp>
        <p:nvSpPr>
          <p:cNvPr id="1018" name="Google Shape;1018;p64"/>
          <p:cNvSpPr txBox="1"/>
          <p:nvPr>
            <p:ph idx="3" type="body"/>
          </p:nvPr>
        </p:nvSpPr>
        <p:spPr>
          <a:xfrm>
            <a:off x="1080325" y="3728975"/>
            <a:ext cx="18342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19" name="Google Shape;1019;p64"/>
          <p:cNvSpPr txBox="1"/>
          <p:nvPr>
            <p:ph idx="4" type="body"/>
          </p:nvPr>
        </p:nvSpPr>
        <p:spPr>
          <a:xfrm>
            <a:off x="3483050" y="2483325"/>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20" name="Google Shape;1020;p64"/>
          <p:cNvSpPr txBox="1"/>
          <p:nvPr>
            <p:ph idx="5" type="body"/>
          </p:nvPr>
        </p:nvSpPr>
        <p:spPr>
          <a:xfrm>
            <a:off x="6302000" y="2483325"/>
            <a:ext cx="23052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21" name="Google Shape;1021;p64"/>
          <p:cNvSpPr/>
          <p:nvPr>
            <p:ph idx="6" type="pic"/>
          </p:nvPr>
        </p:nvSpPr>
        <p:spPr>
          <a:xfrm>
            <a:off x="721225" y="2181350"/>
            <a:ext cx="987900" cy="178800"/>
          </a:xfrm>
          <a:prstGeom prst="rect">
            <a:avLst/>
          </a:prstGeom>
          <a:noFill/>
          <a:ln>
            <a:noFill/>
          </a:ln>
        </p:spPr>
      </p:sp>
      <p:sp>
        <p:nvSpPr>
          <p:cNvPr id="1022" name="Google Shape;1022;p64"/>
          <p:cNvSpPr/>
          <p:nvPr>
            <p:ph idx="7" type="pic"/>
          </p:nvPr>
        </p:nvSpPr>
        <p:spPr>
          <a:xfrm>
            <a:off x="3599925" y="2181350"/>
            <a:ext cx="987900" cy="178800"/>
          </a:xfrm>
          <a:prstGeom prst="rect">
            <a:avLst/>
          </a:prstGeom>
          <a:noFill/>
          <a:ln>
            <a:noFill/>
          </a:ln>
        </p:spPr>
      </p:sp>
      <p:sp>
        <p:nvSpPr>
          <p:cNvPr id="1023" name="Google Shape;1023;p64"/>
          <p:cNvSpPr/>
          <p:nvPr>
            <p:ph idx="8" type="pic"/>
          </p:nvPr>
        </p:nvSpPr>
        <p:spPr>
          <a:xfrm>
            <a:off x="6387575" y="2181350"/>
            <a:ext cx="987900" cy="178800"/>
          </a:xfrm>
          <a:prstGeom prst="rect">
            <a:avLst/>
          </a:prstGeom>
          <a:noFill/>
          <a:ln>
            <a:noFill/>
          </a:ln>
        </p:spPr>
      </p:sp>
      <p:sp>
        <p:nvSpPr>
          <p:cNvPr id="1024" name="Google Shape;1024;p64"/>
          <p:cNvSpPr txBox="1"/>
          <p:nvPr>
            <p:ph idx="9" type="body"/>
          </p:nvPr>
        </p:nvSpPr>
        <p:spPr>
          <a:xfrm>
            <a:off x="3998713" y="3728975"/>
            <a:ext cx="18342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25" name="Google Shape;1025;p64"/>
          <p:cNvSpPr txBox="1"/>
          <p:nvPr>
            <p:ph idx="13" type="body"/>
          </p:nvPr>
        </p:nvSpPr>
        <p:spPr>
          <a:xfrm>
            <a:off x="6787538" y="3728975"/>
            <a:ext cx="18342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26" name="Google Shape;1026;p64"/>
          <p:cNvSpPr/>
          <p:nvPr>
            <p:ph idx="14" type="pic"/>
          </p:nvPr>
        </p:nvSpPr>
        <p:spPr>
          <a:xfrm>
            <a:off x="3630063" y="3775175"/>
            <a:ext cx="339000" cy="339000"/>
          </a:xfrm>
          <a:prstGeom prst="ellipse">
            <a:avLst/>
          </a:prstGeom>
          <a:noFill/>
          <a:ln>
            <a:noFill/>
          </a:ln>
        </p:spPr>
      </p:sp>
      <p:sp>
        <p:nvSpPr>
          <p:cNvPr id="1027" name="Google Shape;1027;p64"/>
          <p:cNvSpPr/>
          <p:nvPr>
            <p:ph idx="15" type="pic"/>
          </p:nvPr>
        </p:nvSpPr>
        <p:spPr>
          <a:xfrm>
            <a:off x="6418888" y="3775175"/>
            <a:ext cx="339000" cy="339000"/>
          </a:xfrm>
          <a:prstGeom prst="ellipse">
            <a:avLst/>
          </a:prstGeom>
          <a:noFill/>
          <a:ln>
            <a:noFill/>
          </a:ln>
        </p:spPr>
      </p:sp>
      <p:sp>
        <p:nvSpPr>
          <p:cNvPr id="1028" name="Google Shape;1028;p64"/>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029" name="Google Shape;1029;p64"/>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 Quadruple">
  <p:cSld name="CUSTOM_48">
    <p:spTree>
      <p:nvGrpSpPr>
        <p:cNvPr id="1030" name="Shape 1030"/>
        <p:cNvGrpSpPr/>
        <p:nvPr/>
      </p:nvGrpSpPr>
      <p:grpSpPr>
        <a:xfrm>
          <a:off x="0" y="0"/>
          <a:ext cx="0" cy="0"/>
          <a:chOff x="0" y="0"/>
          <a:chExt cx="0" cy="0"/>
        </a:xfrm>
      </p:grpSpPr>
      <p:sp>
        <p:nvSpPr>
          <p:cNvPr id="1031" name="Google Shape;1031;p65"/>
          <p:cNvSpPr txBox="1"/>
          <p:nvPr>
            <p:ph type="title"/>
          </p:nvPr>
        </p:nvSpPr>
        <p:spPr>
          <a:xfrm>
            <a:off x="400375" y="981875"/>
            <a:ext cx="5701200" cy="726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032" name="Google Shape;1032;p65"/>
          <p:cNvSpPr txBox="1"/>
          <p:nvPr>
            <p:ph idx="1" type="body"/>
          </p:nvPr>
        </p:nvSpPr>
        <p:spPr>
          <a:xfrm>
            <a:off x="6329500" y="1488225"/>
            <a:ext cx="2305200" cy="630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i="1" sz="1000"/>
            </a:lvl1pPr>
            <a:lvl2pPr indent="-292100" lvl="1" marL="914400" rtl="0">
              <a:lnSpc>
                <a:spcPct val="115000"/>
              </a:lnSpc>
              <a:spcBef>
                <a:spcPts val="0"/>
              </a:spcBef>
              <a:spcAft>
                <a:spcPts val="0"/>
              </a:spcAft>
              <a:buSzPts val="1000"/>
              <a:buChar char="○"/>
              <a:defRPr i="1" sz="1000"/>
            </a:lvl2pPr>
            <a:lvl3pPr indent="-292100" lvl="2" marL="1371600" rtl="0">
              <a:lnSpc>
                <a:spcPct val="115000"/>
              </a:lnSpc>
              <a:spcBef>
                <a:spcPts val="0"/>
              </a:spcBef>
              <a:spcAft>
                <a:spcPts val="0"/>
              </a:spcAft>
              <a:buSzPts val="1000"/>
              <a:buChar char="■"/>
              <a:defRPr i="1" sz="1000"/>
            </a:lvl3pPr>
            <a:lvl4pPr indent="-292100" lvl="3" marL="1828800" rtl="0">
              <a:lnSpc>
                <a:spcPct val="115000"/>
              </a:lnSpc>
              <a:spcBef>
                <a:spcPts val="0"/>
              </a:spcBef>
              <a:spcAft>
                <a:spcPts val="0"/>
              </a:spcAft>
              <a:buSzPts val="1000"/>
              <a:buChar char="●"/>
              <a:defRPr i="1" sz="1000"/>
            </a:lvl4pPr>
            <a:lvl5pPr indent="-292100" lvl="4" marL="2286000" rtl="0">
              <a:lnSpc>
                <a:spcPct val="115000"/>
              </a:lnSpc>
              <a:spcBef>
                <a:spcPts val="0"/>
              </a:spcBef>
              <a:spcAft>
                <a:spcPts val="0"/>
              </a:spcAft>
              <a:buSzPts val="1000"/>
              <a:buChar char="○"/>
              <a:defRPr i="1" sz="1000"/>
            </a:lvl5pPr>
            <a:lvl6pPr indent="-292100" lvl="5" marL="2743200" rtl="0">
              <a:lnSpc>
                <a:spcPct val="115000"/>
              </a:lnSpc>
              <a:spcBef>
                <a:spcPts val="0"/>
              </a:spcBef>
              <a:spcAft>
                <a:spcPts val="0"/>
              </a:spcAft>
              <a:buSzPts val="1000"/>
              <a:buChar char="■"/>
              <a:defRPr i="1" sz="1000"/>
            </a:lvl6pPr>
            <a:lvl7pPr indent="-292100" lvl="6" marL="3200400" rtl="0">
              <a:lnSpc>
                <a:spcPct val="115000"/>
              </a:lnSpc>
              <a:spcBef>
                <a:spcPts val="0"/>
              </a:spcBef>
              <a:spcAft>
                <a:spcPts val="0"/>
              </a:spcAft>
              <a:buSzPts val="1000"/>
              <a:buChar char="●"/>
              <a:defRPr i="1" sz="1000"/>
            </a:lvl7pPr>
            <a:lvl8pPr indent="-292100" lvl="7" marL="3657600" rtl="0">
              <a:lnSpc>
                <a:spcPct val="115000"/>
              </a:lnSpc>
              <a:spcBef>
                <a:spcPts val="0"/>
              </a:spcBef>
              <a:spcAft>
                <a:spcPts val="0"/>
              </a:spcAft>
              <a:buSzPts val="1000"/>
              <a:buChar char="○"/>
              <a:defRPr i="1" sz="1000"/>
            </a:lvl8pPr>
            <a:lvl9pPr indent="-292100" lvl="8" marL="4114800" rtl="0">
              <a:lnSpc>
                <a:spcPct val="115000"/>
              </a:lnSpc>
              <a:spcBef>
                <a:spcPts val="0"/>
              </a:spcBef>
              <a:spcAft>
                <a:spcPts val="0"/>
              </a:spcAft>
              <a:buSzPts val="1000"/>
              <a:buChar char="■"/>
              <a:defRPr i="1" sz="1000"/>
            </a:lvl9pPr>
          </a:lstStyle>
          <a:p/>
        </p:txBody>
      </p:sp>
      <p:sp>
        <p:nvSpPr>
          <p:cNvPr id="1033" name="Google Shape;1033;p65"/>
          <p:cNvSpPr/>
          <p:nvPr>
            <p:ph idx="2" type="pic"/>
          </p:nvPr>
        </p:nvSpPr>
        <p:spPr>
          <a:xfrm>
            <a:off x="6446375" y="1214875"/>
            <a:ext cx="987900" cy="178800"/>
          </a:xfrm>
          <a:prstGeom prst="rect">
            <a:avLst/>
          </a:prstGeom>
          <a:noFill/>
          <a:ln>
            <a:noFill/>
          </a:ln>
        </p:spPr>
      </p:sp>
      <p:sp>
        <p:nvSpPr>
          <p:cNvPr id="1034" name="Google Shape;1034;p65"/>
          <p:cNvSpPr txBox="1"/>
          <p:nvPr>
            <p:ph idx="3" type="body"/>
          </p:nvPr>
        </p:nvSpPr>
        <p:spPr>
          <a:xfrm>
            <a:off x="6845163" y="2136875"/>
            <a:ext cx="18342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35" name="Google Shape;1035;p65"/>
          <p:cNvSpPr/>
          <p:nvPr>
            <p:ph idx="4" type="pic"/>
          </p:nvPr>
        </p:nvSpPr>
        <p:spPr>
          <a:xfrm>
            <a:off x="6476513" y="2183075"/>
            <a:ext cx="339000" cy="339000"/>
          </a:xfrm>
          <a:prstGeom prst="ellipse">
            <a:avLst/>
          </a:prstGeom>
          <a:noFill/>
          <a:ln>
            <a:noFill/>
          </a:ln>
        </p:spPr>
      </p:sp>
      <p:sp>
        <p:nvSpPr>
          <p:cNvPr id="1036" name="Google Shape;1036;p65"/>
          <p:cNvSpPr txBox="1"/>
          <p:nvPr>
            <p:ph idx="5" type="body"/>
          </p:nvPr>
        </p:nvSpPr>
        <p:spPr>
          <a:xfrm>
            <a:off x="6329500" y="3348200"/>
            <a:ext cx="2305200" cy="7710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i="1" sz="1000"/>
            </a:lvl1pPr>
            <a:lvl2pPr indent="-292100" lvl="1" marL="914400" rtl="0">
              <a:lnSpc>
                <a:spcPct val="115000"/>
              </a:lnSpc>
              <a:spcBef>
                <a:spcPts val="0"/>
              </a:spcBef>
              <a:spcAft>
                <a:spcPts val="0"/>
              </a:spcAft>
              <a:buSzPts val="1000"/>
              <a:buChar char="○"/>
              <a:defRPr i="1" sz="1000"/>
            </a:lvl2pPr>
            <a:lvl3pPr indent="-292100" lvl="2" marL="1371600" rtl="0">
              <a:lnSpc>
                <a:spcPct val="115000"/>
              </a:lnSpc>
              <a:spcBef>
                <a:spcPts val="0"/>
              </a:spcBef>
              <a:spcAft>
                <a:spcPts val="0"/>
              </a:spcAft>
              <a:buSzPts val="1000"/>
              <a:buChar char="■"/>
              <a:defRPr i="1" sz="1000"/>
            </a:lvl3pPr>
            <a:lvl4pPr indent="-292100" lvl="3" marL="1828800" rtl="0">
              <a:lnSpc>
                <a:spcPct val="115000"/>
              </a:lnSpc>
              <a:spcBef>
                <a:spcPts val="0"/>
              </a:spcBef>
              <a:spcAft>
                <a:spcPts val="0"/>
              </a:spcAft>
              <a:buSzPts val="1000"/>
              <a:buChar char="●"/>
              <a:defRPr i="1" sz="1000"/>
            </a:lvl4pPr>
            <a:lvl5pPr indent="-292100" lvl="4" marL="2286000" rtl="0">
              <a:lnSpc>
                <a:spcPct val="115000"/>
              </a:lnSpc>
              <a:spcBef>
                <a:spcPts val="0"/>
              </a:spcBef>
              <a:spcAft>
                <a:spcPts val="0"/>
              </a:spcAft>
              <a:buSzPts val="1000"/>
              <a:buChar char="○"/>
              <a:defRPr i="1" sz="1000"/>
            </a:lvl5pPr>
            <a:lvl6pPr indent="-292100" lvl="5" marL="2743200" rtl="0">
              <a:lnSpc>
                <a:spcPct val="115000"/>
              </a:lnSpc>
              <a:spcBef>
                <a:spcPts val="0"/>
              </a:spcBef>
              <a:spcAft>
                <a:spcPts val="0"/>
              </a:spcAft>
              <a:buSzPts val="1000"/>
              <a:buChar char="■"/>
              <a:defRPr i="1" sz="1000"/>
            </a:lvl6pPr>
            <a:lvl7pPr indent="-292100" lvl="6" marL="3200400" rtl="0">
              <a:lnSpc>
                <a:spcPct val="115000"/>
              </a:lnSpc>
              <a:spcBef>
                <a:spcPts val="0"/>
              </a:spcBef>
              <a:spcAft>
                <a:spcPts val="0"/>
              </a:spcAft>
              <a:buSzPts val="1000"/>
              <a:buChar char="●"/>
              <a:defRPr i="1" sz="1000"/>
            </a:lvl7pPr>
            <a:lvl8pPr indent="-292100" lvl="7" marL="3657600" rtl="0">
              <a:lnSpc>
                <a:spcPct val="115000"/>
              </a:lnSpc>
              <a:spcBef>
                <a:spcPts val="0"/>
              </a:spcBef>
              <a:spcAft>
                <a:spcPts val="0"/>
              </a:spcAft>
              <a:buSzPts val="1000"/>
              <a:buChar char="○"/>
              <a:defRPr i="1" sz="1000"/>
            </a:lvl8pPr>
            <a:lvl9pPr indent="-292100" lvl="8" marL="4114800" rtl="0">
              <a:lnSpc>
                <a:spcPct val="115000"/>
              </a:lnSpc>
              <a:spcBef>
                <a:spcPts val="0"/>
              </a:spcBef>
              <a:spcAft>
                <a:spcPts val="0"/>
              </a:spcAft>
              <a:buSzPts val="1000"/>
              <a:buChar char="■"/>
              <a:defRPr i="1" sz="1000"/>
            </a:lvl9pPr>
          </a:lstStyle>
          <a:p/>
        </p:txBody>
      </p:sp>
      <p:sp>
        <p:nvSpPr>
          <p:cNvPr id="1037" name="Google Shape;1037;p65"/>
          <p:cNvSpPr/>
          <p:nvPr>
            <p:ph idx="6" type="pic"/>
          </p:nvPr>
        </p:nvSpPr>
        <p:spPr>
          <a:xfrm>
            <a:off x="6446375" y="3074850"/>
            <a:ext cx="987900" cy="178800"/>
          </a:xfrm>
          <a:prstGeom prst="rect">
            <a:avLst/>
          </a:prstGeom>
          <a:noFill/>
          <a:ln>
            <a:noFill/>
          </a:ln>
        </p:spPr>
      </p:sp>
      <p:sp>
        <p:nvSpPr>
          <p:cNvPr id="1038" name="Google Shape;1038;p65"/>
          <p:cNvSpPr txBox="1"/>
          <p:nvPr>
            <p:ph idx="7" type="body"/>
          </p:nvPr>
        </p:nvSpPr>
        <p:spPr>
          <a:xfrm>
            <a:off x="6845163" y="4149250"/>
            <a:ext cx="18342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39" name="Google Shape;1039;p65"/>
          <p:cNvSpPr/>
          <p:nvPr>
            <p:ph idx="8" type="pic"/>
          </p:nvPr>
        </p:nvSpPr>
        <p:spPr>
          <a:xfrm>
            <a:off x="6476513" y="4195450"/>
            <a:ext cx="339000" cy="339000"/>
          </a:xfrm>
          <a:prstGeom prst="ellipse">
            <a:avLst/>
          </a:prstGeom>
          <a:noFill/>
          <a:ln>
            <a:noFill/>
          </a:ln>
        </p:spPr>
      </p:sp>
      <p:cxnSp>
        <p:nvCxnSpPr>
          <p:cNvPr id="1040" name="Google Shape;1040;p65"/>
          <p:cNvCxnSpPr/>
          <p:nvPr/>
        </p:nvCxnSpPr>
        <p:spPr>
          <a:xfrm>
            <a:off x="6338025" y="2838825"/>
            <a:ext cx="2356500" cy="0"/>
          </a:xfrm>
          <a:prstGeom prst="straightConnector1">
            <a:avLst/>
          </a:prstGeom>
          <a:noFill/>
          <a:ln cap="flat" cmpd="sng" w="9525">
            <a:solidFill>
              <a:schemeClr val="dk1"/>
            </a:solidFill>
            <a:prstDash val="solid"/>
            <a:round/>
            <a:headEnd len="med" w="med" type="none"/>
            <a:tailEnd len="med" w="med" type="none"/>
          </a:ln>
        </p:spPr>
      </p:cxnSp>
      <p:sp>
        <p:nvSpPr>
          <p:cNvPr id="1041" name="Google Shape;1041;p65"/>
          <p:cNvSpPr/>
          <p:nvPr/>
        </p:nvSpPr>
        <p:spPr>
          <a:xfrm>
            <a:off x="462000" y="1899025"/>
            <a:ext cx="2582100" cy="2690700"/>
          </a:xfrm>
          <a:prstGeom prst="roundRect">
            <a:avLst>
              <a:gd fmla="val 3158"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42" name="Google Shape;1042;p65"/>
          <p:cNvSpPr txBox="1"/>
          <p:nvPr>
            <p:ph idx="9" type="body"/>
          </p:nvPr>
        </p:nvSpPr>
        <p:spPr>
          <a:xfrm>
            <a:off x="616550" y="2517300"/>
            <a:ext cx="2305200" cy="11142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i="1" sz="1000"/>
            </a:lvl1pPr>
            <a:lvl2pPr indent="-292100" lvl="1" marL="914400" rtl="0">
              <a:lnSpc>
                <a:spcPct val="115000"/>
              </a:lnSpc>
              <a:spcBef>
                <a:spcPts val="0"/>
              </a:spcBef>
              <a:spcAft>
                <a:spcPts val="0"/>
              </a:spcAft>
              <a:buSzPts val="1000"/>
              <a:buChar char="○"/>
              <a:defRPr i="1" sz="1000"/>
            </a:lvl2pPr>
            <a:lvl3pPr indent="-292100" lvl="2" marL="1371600" rtl="0">
              <a:lnSpc>
                <a:spcPct val="115000"/>
              </a:lnSpc>
              <a:spcBef>
                <a:spcPts val="0"/>
              </a:spcBef>
              <a:spcAft>
                <a:spcPts val="0"/>
              </a:spcAft>
              <a:buSzPts val="1000"/>
              <a:buChar char="■"/>
              <a:defRPr i="1" sz="1000"/>
            </a:lvl3pPr>
            <a:lvl4pPr indent="-292100" lvl="3" marL="1828800" rtl="0">
              <a:lnSpc>
                <a:spcPct val="115000"/>
              </a:lnSpc>
              <a:spcBef>
                <a:spcPts val="0"/>
              </a:spcBef>
              <a:spcAft>
                <a:spcPts val="0"/>
              </a:spcAft>
              <a:buSzPts val="1000"/>
              <a:buChar char="●"/>
              <a:defRPr i="1" sz="1000"/>
            </a:lvl4pPr>
            <a:lvl5pPr indent="-292100" lvl="4" marL="2286000" rtl="0">
              <a:lnSpc>
                <a:spcPct val="115000"/>
              </a:lnSpc>
              <a:spcBef>
                <a:spcPts val="0"/>
              </a:spcBef>
              <a:spcAft>
                <a:spcPts val="0"/>
              </a:spcAft>
              <a:buSzPts val="1000"/>
              <a:buChar char="○"/>
              <a:defRPr i="1" sz="1000"/>
            </a:lvl5pPr>
            <a:lvl6pPr indent="-292100" lvl="5" marL="2743200" rtl="0">
              <a:lnSpc>
                <a:spcPct val="115000"/>
              </a:lnSpc>
              <a:spcBef>
                <a:spcPts val="0"/>
              </a:spcBef>
              <a:spcAft>
                <a:spcPts val="0"/>
              </a:spcAft>
              <a:buSzPts val="1000"/>
              <a:buChar char="■"/>
              <a:defRPr i="1" sz="1000"/>
            </a:lvl6pPr>
            <a:lvl7pPr indent="-292100" lvl="6" marL="3200400" rtl="0">
              <a:lnSpc>
                <a:spcPct val="115000"/>
              </a:lnSpc>
              <a:spcBef>
                <a:spcPts val="0"/>
              </a:spcBef>
              <a:spcAft>
                <a:spcPts val="0"/>
              </a:spcAft>
              <a:buSzPts val="1000"/>
              <a:buChar char="●"/>
              <a:defRPr i="1" sz="1000"/>
            </a:lvl7pPr>
            <a:lvl8pPr indent="-292100" lvl="7" marL="3657600" rtl="0">
              <a:lnSpc>
                <a:spcPct val="115000"/>
              </a:lnSpc>
              <a:spcBef>
                <a:spcPts val="0"/>
              </a:spcBef>
              <a:spcAft>
                <a:spcPts val="0"/>
              </a:spcAft>
              <a:buSzPts val="1000"/>
              <a:buChar char="○"/>
              <a:defRPr i="1" sz="1000"/>
            </a:lvl8pPr>
            <a:lvl9pPr indent="-292100" lvl="8" marL="4114800" rtl="0">
              <a:lnSpc>
                <a:spcPct val="115000"/>
              </a:lnSpc>
              <a:spcBef>
                <a:spcPts val="0"/>
              </a:spcBef>
              <a:spcAft>
                <a:spcPts val="0"/>
              </a:spcAft>
              <a:buSzPts val="1000"/>
              <a:buChar char="■"/>
              <a:defRPr i="1" sz="1000"/>
            </a:lvl9pPr>
          </a:lstStyle>
          <a:p/>
        </p:txBody>
      </p:sp>
      <p:sp>
        <p:nvSpPr>
          <p:cNvPr id="1043" name="Google Shape;1043;p65"/>
          <p:cNvSpPr txBox="1"/>
          <p:nvPr>
            <p:ph idx="13" type="body"/>
          </p:nvPr>
        </p:nvSpPr>
        <p:spPr>
          <a:xfrm>
            <a:off x="3483050" y="2517300"/>
            <a:ext cx="2305200" cy="11142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i="1" sz="1000"/>
            </a:lvl1pPr>
            <a:lvl2pPr indent="-292100" lvl="1" marL="914400" rtl="0">
              <a:lnSpc>
                <a:spcPct val="115000"/>
              </a:lnSpc>
              <a:spcBef>
                <a:spcPts val="0"/>
              </a:spcBef>
              <a:spcAft>
                <a:spcPts val="0"/>
              </a:spcAft>
              <a:buSzPts val="1000"/>
              <a:buChar char="○"/>
              <a:defRPr i="1" sz="1000"/>
            </a:lvl2pPr>
            <a:lvl3pPr indent="-292100" lvl="2" marL="1371600" rtl="0">
              <a:lnSpc>
                <a:spcPct val="115000"/>
              </a:lnSpc>
              <a:spcBef>
                <a:spcPts val="0"/>
              </a:spcBef>
              <a:spcAft>
                <a:spcPts val="0"/>
              </a:spcAft>
              <a:buSzPts val="1000"/>
              <a:buChar char="■"/>
              <a:defRPr i="1" sz="1000"/>
            </a:lvl3pPr>
            <a:lvl4pPr indent="-292100" lvl="3" marL="1828800" rtl="0">
              <a:lnSpc>
                <a:spcPct val="115000"/>
              </a:lnSpc>
              <a:spcBef>
                <a:spcPts val="0"/>
              </a:spcBef>
              <a:spcAft>
                <a:spcPts val="0"/>
              </a:spcAft>
              <a:buSzPts val="1000"/>
              <a:buChar char="●"/>
              <a:defRPr i="1" sz="1000"/>
            </a:lvl4pPr>
            <a:lvl5pPr indent="-292100" lvl="4" marL="2286000" rtl="0">
              <a:lnSpc>
                <a:spcPct val="115000"/>
              </a:lnSpc>
              <a:spcBef>
                <a:spcPts val="0"/>
              </a:spcBef>
              <a:spcAft>
                <a:spcPts val="0"/>
              </a:spcAft>
              <a:buSzPts val="1000"/>
              <a:buChar char="○"/>
              <a:defRPr i="1" sz="1000"/>
            </a:lvl5pPr>
            <a:lvl6pPr indent="-292100" lvl="5" marL="2743200" rtl="0">
              <a:lnSpc>
                <a:spcPct val="115000"/>
              </a:lnSpc>
              <a:spcBef>
                <a:spcPts val="0"/>
              </a:spcBef>
              <a:spcAft>
                <a:spcPts val="0"/>
              </a:spcAft>
              <a:buSzPts val="1000"/>
              <a:buChar char="■"/>
              <a:defRPr i="1" sz="1000"/>
            </a:lvl6pPr>
            <a:lvl7pPr indent="-292100" lvl="6" marL="3200400" rtl="0">
              <a:lnSpc>
                <a:spcPct val="115000"/>
              </a:lnSpc>
              <a:spcBef>
                <a:spcPts val="0"/>
              </a:spcBef>
              <a:spcAft>
                <a:spcPts val="0"/>
              </a:spcAft>
              <a:buSzPts val="1000"/>
              <a:buChar char="●"/>
              <a:defRPr i="1" sz="1000"/>
            </a:lvl7pPr>
            <a:lvl8pPr indent="-292100" lvl="7" marL="3657600" rtl="0">
              <a:lnSpc>
                <a:spcPct val="115000"/>
              </a:lnSpc>
              <a:spcBef>
                <a:spcPts val="0"/>
              </a:spcBef>
              <a:spcAft>
                <a:spcPts val="0"/>
              </a:spcAft>
              <a:buSzPts val="1000"/>
              <a:buChar char="○"/>
              <a:defRPr i="1" sz="1000"/>
            </a:lvl8pPr>
            <a:lvl9pPr indent="-292100" lvl="8" marL="4114800" rtl="0">
              <a:lnSpc>
                <a:spcPct val="115000"/>
              </a:lnSpc>
              <a:spcBef>
                <a:spcPts val="0"/>
              </a:spcBef>
              <a:spcAft>
                <a:spcPts val="0"/>
              </a:spcAft>
              <a:buSzPts val="1000"/>
              <a:buChar char="■"/>
              <a:defRPr i="1" sz="1000"/>
            </a:lvl9pPr>
          </a:lstStyle>
          <a:p/>
        </p:txBody>
      </p:sp>
      <p:sp>
        <p:nvSpPr>
          <p:cNvPr id="1044" name="Google Shape;1044;p65"/>
          <p:cNvSpPr txBox="1"/>
          <p:nvPr>
            <p:ph idx="14" type="body"/>
          </p:nvPr>
        </p:nvSpPr>
        <p:spPr>
          <a:xfrm>
            <a:off x="1181375" y="3685825"/>
            <a:ext cx="17742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45" name="Google Shape;1045;p65"/>
          <p:cNvSpPr/>
          <p:nvPr>
            <p:ph idx="15" type="pic"/>
          </p:nvPr>
        </p:nvSpPr>
        <p:spPr>
          <a:xfrm>
            <a:off x="3578175" y="3783313"/>
            <a:ext cx="428700" cy="428700"/>
          </a:xfrm>
          <a:prstGeom prst="ellipse">
            <a:avLst/>
          </a:prstGeom>
          <a:noFill/>
          <a:ln>
            <a:noFill/>
          </a:ln>
        </p:spPr>
      </p:sp>
      <p:sp>
        <p:nvSpPr>
          <p:cNvPr id="1046" name="Google Shape;1046;p65"/>
          <p:cNvSpPr txBox="1"/>
          <p:nvPr>
            <p:ph idx="16" type="body"/>
          </p:nvPr>
        </p:nvSpPr>
        <p:spPr>
          <a:xfrm>
            <a:off x="4047875" y="3685825"/>
            <a:ext cx="1774200" cy="7068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47" name="Google Shape;1047;p65"/>
          <p:cNvSpPr/>
          <p:nvPr>
            <p:ph idx="17" type="pic"/>
          </p:nvPr>
        </p:nvSpPr>
        <p:spPr>
          <a:xfrm>
            <a:off x="3578175" y="2076700"/>
            <a:ext cx="934200" cy="339000"/>
          </a:xfrm>
          <a:prstGeom prst="rect">
            <a:avLst/>
          </a:prstGeom>
          <a:noFill/>
          <a:ln>
            <a:noFill/>
          </a:ln>
        </p:spPr>
      </p:sp>
      <p:sp>
        <p:nvSpPr>
          <p:cNvPr id="1048" name="Google Shape;1048;p65"/>
          <p:cNvSpPr/>
          <p:nvPr>
            <p:ph idx="18" type="pic"/>
          </p:nvPr>
        </p:nvSpPr>
        <p:spPr>
          <a:xfrm>
            <a:off x="711675" y="3783313"/>
            <a:ext cx="428700" cy="428700"/>
          </a:xfrm>
          <a:prstGeom prst="ellipse">
            <a:avLst/>
          </a:prstGeom>
          <a:noFill/>
          <a:ln>
            <a:noFill/>
          </a:ln>
        </p:spPr>
      </p:sp>
      <p:sp>
        <p:nvSpPr>
          <p:cNvPr id="1049" name="Google Shape;1049;p65"/>
          <p:cNvSpPr/>
          <p:nvPr>
            <p:ph idx="19" type="pic"/>
          </p:nvPr>
        </p:nvSpPr>
        <p:spPr>
          <a:xfrm>
            <a:off x="721225" y="2076700"/>
            <a:ext cx="934200" cy="339000"/>
          </a:xfrm>
          <a:prstGeom prst="rect">
            <a:avLst/>
          </a:prstGeom>
          <a:noFill/>
          <a:ln>
            <a:noFill/>
          </a:ln>
        </p:spPr>
      </p:sp>
      <p:sp>
        <p:nvSpPr>
          <p:cNvPr id="1050" name="Google Shape;1050;p65"/>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051" name="Google Shape;1051;p65"/>
          <p:cNvSpPr txBox="1"/>
          <p:nvPr>
            <p:ph idx="20"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stories">
  <p:cSld name="CUSTOM_41">
    <p:spTree>
      <p:nvGrpSpPr>
        <p:cNvPr id="1052" name="Shape 1052"/>
        <p:cNvGrpSpPr/>
        <p:nvPr/>
      </p:nvGrpSpPr>
      <p:grpSpPr>
        <a:xfrm>
          <a:off x="0" y="0"/>
          <a:ext cx="0" cy="0"/>
          <a:chOff x="0" y="0"/>
          <a:chExt cx="0" cy="0"/>
        </a:xfrm>
      </p:grpSpPr>
      <p:sp>
        <p:nvSpPr>
          <p:cNvPr id="1053" name="Google Shape;1053;p66"/>
          <p:cNvSpPr txBox="1"/>
          <p:nvPr>
            <p:ph idx="1" type="body"/>
          </p:nvPr>
        </p:nvSpPr>
        <p:spPr>
          <a:xfrm>
            <a:off x="3979875" y="1706300"/>
            <a:ext cx="3983400" cy="1114200"/>
          </a:xfrm>
          <a:prstGeom prst="rect">
            <a:avLst/>
          </a:prstGeom>
        </p:spPr>
        <p:txBody>
          <a:bodyPr anchorCtr="0" anchor="t" bIns="91425" lIns="91425" spcFirstLastPara="1" rIns="91425" wrap="square" tIns="91425">
            <a:normAutofit/>
          </a:bodyPr>
          <a:lstStyle>
            <a:lvl1pPr indent="-298450" lvl="0" marL="457200" rtl="0">
              <a:lnSpc>
                <a:spcPct val="115000"/>
              </a:lnSpc>
              <a:spcBef>
                <a:spcPts val="0"/>
              </a:spcBef>
              <a:spcAft>
                <a:spcPts val="0"/>
              </a:spcAft>
              <a:buSzPts val="1100"/>
              <a:buChar char="●"/>
              <a:defRPr i="1" sz="1100"/>
            </a:lvl1pPr>
            <a:lvl2pPr indent="-298450" lvl="1" marL="914400" rtl="0">
              <a:lnSpc>
                <a:spcPct val="115000"/>
              </a:lnSpc>
              <a:spcBef>
                <a:spcPts val="0"/>
              </a:spcBef>
              <a:spcAft>
                <a:spcPts val="0"/>
              </a:spcAft>
              <a:buSzPts val="1100"/>
              <a:buChar char="○"/>
              <a:defRPr i="1" sz="1100"/>
            </a:lvl2pPr>
            <a:lvl3pPr indent="-298450" lvl="2" marL="1371600" rtl="0">
              <a:lnSpc>
                <a:spcPct val="115000"/>
              </a:lnSpc>
              <a:spcBef>
                <a:spcPts val="0"/>
              </a:spcBef>
              <a:spcAft>
                <a:spcPts val="0"/>
              </a:spcAft>
              <a:buSzPts val="1100"/>
              <a:buChar char="■"/>
              <a:defRPr i="1" sz="1100"/>
            </a:lvl3pPr>
            <a:lvl4pPr indent="-298450" lvl="3" marL="1828800" rtl="0">
              <a:lnSpc>
                <a:spcPct val="115000"/>
              </a:lnSpc>
              <a:spcBef>
                <a:spcPts val="0"/>
              </a:spcBef>
              <a:spcAft>
                <a:spcPts val="0"/>
              </a:spcAft>
              <a:buSzPts val="1100"/>
              <a:buChar char="●"/>
              <a:defRPr i="1" sz="1100"/>
            </a:lvl4pPr>
            <a:lvl5pPr indent="-298450" lvl="4" marL="2286000" rtl="0">
              <a:lnSpc>
                <a:spcPct val="115000"/>
              </a:lnSpc>
              <a:spcBef>
                <a:spcPts val="0"/>
              </a:spcBef>
              <a:spcAft>
                <a:spcPts val="0"/>
              </a:spcAft>
              <a:buSzPts val="1100"/>
              <a:buChar char="○"/>
              <a:defRPr i="1" sz="1100"/>
            </a:lvl5pPr>
            <a:lvl6pPr indent="-298450" lvl="5" marL="2743200" rtl="0">
              <a:lnSpc>
                <a:spcPct val="115000"/>
              </a:lnSpc>
              <a:spcBef>
                <a:spcPts val="0"/>
              </a:spcBef>
              <a:spcAft>
                <a:spcPts val="0"/>
              </a:spcAft>
              <a:buSzPts val="1100"/>
              <a:buChar char="■"/>
              <a:defRPr i="1" sz="1100"/>
            </a:lvl6pPr>
            <a:lvl7pPr indent="-298450" lvl="6" marL="3200400" rtl="0">
              <a:lnSpc>
                <a:spcPct val="115000"/>
              </a:lnSpc>
              <a:spcBef>
                <a:spcPts val="0"/>
              </a:spcBef>
              <a:spcAft>
                <a:spcPts val="0"/>
              </a:spcAft>
              <a:buSzPts val="1100"/>
              <a:buChar char="●"/>
              <a:defRPr i="1" sz="1100"/>
            </a:lvl7pPr>
            <a:lvl8pPr indent="-298450" lvl="7" marL="3657600" rtl="0">
              <a:lnSpc>
                <a:spcPct val="115000"/>
              </a:lnSpc>
              <a:spcBef>
                <a:spcPts val="0"/>
              </a:spcBef>
              <a:spcAft>
                <a:spcPts val="0"/>
              </a:spcAft>
              <a:buSzPts val="1100"/>
              <a:buChar char="○"/>
              <a:defRPr i="1" sz="1100"/>
            </a:lvl8pPr>
            <a:lvl9pPr indent="-298450" lvl="8" marL="4114800" rtl="0">
              <a:lnSpc>
                <a:spcPct val="115000"/>
              </a:lnSpc>
              <a:spcBef>
                <a:spcPts val="0"/>
              </a:spcBef>
              <a:spcAft>
                <a:spcPts val="0"/>
              </a:spcAft>
              <a:buSzPts val="1100"/>
              <a:buChar char="■"/>
              <a:defRPr i="1" sz="1100"/>
            </a:lvl9pPr>
          </a:lstStyle>
          <a:p/>
        </p:txBody>
      </p:sp>
      <p:sp>
        <p:nvSpPr>
          <p:cNvPr id="1054" name="Google Shape;1054;p66"/>
          <p:cNvSpPr/>
          <p:nvPr>
            <p:ph idx="2" type="pic"/>
          </p:nvPr>
        </p:nvSpPr>
        <p:spPr>
          <a:xfrm>
            <a:off x="4075000" y="2998150"/>
            <a:ext cx="339000" cy="339000"/>
          </a:xfrm>
          <a:prstGeom prst="ellipse">
            <a:avLst/>
          </a:prstGeom>
          <a:noFill/>
          <a:ln>
            <a:noFill/>
          </a:ln>
        </p:spPr>
      </p:sp>
      <p:sp>
        <p:nvSpPr>
          <p:cNvPr id="1055" name="Google Shape;1055;p66"/>
          <p:cNvSpPr txBox="1"/>
          <p:nvPr>
            <p:ph idx="3" type="body"/>
          </p:nvPr>
        </p:nvSpPr>
        <p:spPr>
          <a:xfrm>
            <a:off x="4443650" y="2951950"/>
            <a:ext cx="24174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56" name="Google Shape;1056;p66"/>
          <p:cNvSpPr/>
          <p:nvPr>
            <p:ph idx="4" type="pic"/>
          </p:nvPr>
        </p:nvSpPr>
        <p:spPr>
          <a:xfrm>
            <a:off x="4084550" y="1404325"/>
            <a:ext cx="987900" cy="178800"/>
          </a:xfrm>
          <a:prstGeom prst="rect">
            <a:avLst/>
          </a:prstGeom>
          <a:noFill/>
          <a:ln>
            <a:noFill/>
          </a:ln>
        </p:spPr>
      </p:sp>
      <p:sp>
        <p:nvSpPr>
          <p:cNvPr id="1057" name="Google Shape;1057;p66"/>
          <p:cNvSpPr/>
          <p:nvPr>
            <p:ph idx="5" type="pic"/>
          </p:nvPr>
        </p:nvSpPr>
        <p:spPr>
          <a:xfrm>
            <a:off x="7610950" y="3014650"/>
            <a:ext cx="934200" cy="306000"/>
          </a:xfrm>
          <a:prstGeom prst="rect">
            <a:avLst/>
          </a:prstGeom>
          <a:noFill/>
          <a:ln>
            <a:noFill/>
          </a:ln>
        </p:spPr>
      </p:sp>
      <p:sp>
        <p:nvSpPr>
          <p:cNvPr id="1058" name="Google Shape;1058;p66"/>
          <p:cNvSpPr txBox="1"/>
          <p:nvPr>
            <p:ph idx="6" type="body"/>
          </p:nvPr>
        </p:nvSpPr>
        <p:spPr>
          <a:xfrm>
            <a:off x="400375" y="1302188"/>
            <a:ext cx="28734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059" name="Google Shape;1059;p66"/>
          <p:cNvSpPr txBox="1"/>
          <p:nvPr>
            <p:ph type="title"/>
          </p:nvPr>
        </p:nvSpPr>
        <p:spPr>
          <a:xfrm>
            <a:off x="400375" y="1639413"/>
            <a:ext cx="2873400" cy="1432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cxnSp>
        <p:nvCxnSpPr>
          <p:cNvPr id="1060" name="Google Shape;1060;p66"/>
          <p:cNvCxnSpPr/>
          <p:nvPr/>
        </p:nvCxnSpPr>
        <p:spPr>
          <a:xfrm>
            <a:off x="3985875" y="3643100"/>
            <a:ext cx="4602600" cy="0"/>
          </a:xfrm>
          <a:prstGeom prst="straightConnector1">
            <a:avLst/>
          </a:prstGeom>
          <a:noFill/>
          <a:ln cap="flat" cmpd="sng" w="9525">
            <a:solidFill>
              <a:schemeClr val="dk1"/>
            </a:solidFill>
            <a:prstDash val="solid"/>
            <a:round/>
            <a:headEnd len="med" w="med" type="none"/>
            <a:tailEnd len="med" w="med" type="none"/>
          </a:ln>
        </p:spPr>
      </p:cxnSp>
      <p:sp>
        <p:nvSpPr>
          <p:cNvPr id="1061" name="Google Shape;1061;p66"/>
          <p:cNvSpPr txBox="1"/>
          <p:nvPr>
            <p:ph idx="7" type="body"/>
          </p:nvPr>
        </p:nvSpPr>
        <p:spPr>
          <a:xfrm>
            <a:off x="4044300" y="3868050"/>
            <a:ext cx="1439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062" name="Google Shape;1062;p66"/>
          <p:cNvSpPr txBox="1"/>
          <p:nvPr>
            <p:ph idx="8" type="body"/>
          </p:nvPr>
        </p:nvSpPr>
        <p:spPr>
          <a:xfrm>
            <a:off x="4044300" y="4098250"/>
            <a:ext cx="1439400" cy="642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63" name="Google Shape;1063;p66"/>
          <p:cNvSpPr txBox="1"/>
          <p:nvPr>
            <p:ph idx="9" type="body"/>
          </p:nvPr>
        </p:nvSpPr>
        <p:spPr>
          <a:xfrm>
            <a:off x="7182125" y="3868050"/>
            <a:ext cx="1439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064" name="Google Shape;1064;p66"/>
          <p:cNvSpPr txBox="1"/>
          <p:nvPr>
            <p:ph idx="13" type="body"/>
          </p:nvPr>
        </p:nvSpPr>
        <p:spPr>
          <a:xfrm>
            <a:off x="7182125" y="4098250"/>
            <a:ext cx="1439400" cy="642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65" name="Google Shape;1065;p66"/>
          <p:cNvSpPr txBox="1"/>
          <p:nvPr>
            <p:ph idx="14" type="body"/>
          </p:nvPr>
        </p:nvSpPr>
        <p:spPr>
          <a:xfrm>
            <a:off x="5643875" y="3868050"/>
            <a:ext cx="14394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066" name="Google Shape;1066;p66"/>
          <p:cNvSpPr txBox="1"/>
          <p:nvPr>
            <p:ph idx="15" type="body"/>
          </p:nvPr>
        </p:nvSpPr>
        <p:spPr>
          <a:xfrm>
            <a:off x="5643875" y="4098250"/>
            <a:ext cx="1439400" cy="6423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67" name="Google Shape;1067;p66"/>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068" name="Google Shape;1068;p66"/>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USTOM_41_2">
    <p:spTree>
      <p:nvGrpSpPr>
        <p:cNvPr id="1069" name="Shape 1069"/>
        <p:cNvGrpSpPr/>
        <p:nvPr/>
      </p:nvGrpSpPr>
      <p:grpSpPr>
        <a:xfrm>
          <a:off x="0" y="0"/>
          <a:ext cx="0" cy="0"/>
          <a:chOff x="0" y="0"/>
          <a:chExt cx="0" cy="0"/>
        </a:xfrm>
      </p:grpSpPr>
      <p:sp>
        <p:nvSpPr>
          <p:cNvPr id="1070" name="Google Shape;1070;p67"/>
          <p:cNvSpPr txBox="1"/>
          <p:nvPr>
            <p:ph idx="1" type="body"/>
          </p:nvPr>
        </p:nvSpPr>
        <p:spPr>
          <a:xfrm>
            <a:off x="400375" y="997388"/>
            <a:ext cx="28734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071" name="Google Shape;1071;p67"/>
          <p:cNvSpPr txBox="1"/>
          <p:nvPr>
            <p:ph idx="2" type="body"/>
          </p:nvPr>
        </p:nvSpPr>
        <p:spPr>
          <a:xfrm>
            <a:off x="3827475" y="1401500"/>
            <a:ext cx="4431600" cy="11394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i="1" sz="1000"/>
            </a:lvl1pPr>
            <a:lvl2pPr indent="-292100" lvl="1" marL="914400" rtl="0">
              <a:lnSpc>
                <a:spcPct val="115000"/>
              </a:lnSpc>
              <a:spcBef>
                <a:spcPts val="0"/>
              </a:spcBef>
              <a:spcAft>
                <a:spcPts val="0"/>
              </a:spcAft>
              <a:buSzPts val="1000"/>
              <a:buChar char="○"/>
              <a:defRPr i="1" sz="1000"/>
            </a:lvl2pPr>
            <a:lvl3pPr indent="-292100" lvl="2" marL="1371600" rtl="0">
              <a:lnSpc>
                <a:spcPct val="115000"/>
              </a:lnSpc>
              <a:spcBef>
                <a:spcPts val="0"/>
              </a:spcBef>
              <a:spcAft>
                <a:spcPts val="0"/>
              </a:spcAft>
              <a:buSzPts val="1000"/>
              <a:buChar char="■"/>
              <a:defRPr i="1" sz="1000"/>
            </a:lvl3pPr>
            <a:lvl4pPr indent="-292100" lvl="3" marL="1828800" rtl="0">
              <a:lnSpc>
                <a:spcPct val="115000"/>
              </a:lnSpc>
              <a:spcBef>
                <a:spcPts val="0"/>
              </a:spcBef>
              <a:spcAft>
                <a:spcPts val="0"/>
              </a:spcAft>
              <a:buSzPts val="1000"/>
              <a:buChar char="●"/>
              <a:defRPr i="1" sz="1000"/>
            </a:lvl4pPr>
            <a:lvl5pPr indent="-292100" lvl="4" marL="2286000" rtl="0">
              <a:lnSpc>
                <a:spcPct val="115000"/>
              </a:lnSpc>
              <a:spcBef>
                <a:spcPts val="0"/>
              </a:spcBef>
              <a:spcAft>
                <a:spcPts val="0"/>
              </a:spcAft>
              <a:buSzPts val="1000"/>
              <a:buChar char="○"/>
              <a:defRPr i="1" sz="1000"/>
            </a:lvl5pPr>
            <a:lvl6pPr indent="-292100" lvl="5" marL="2743200" rtl="0">
              <a:lnSpc>
                <a:spcPct val="115000"/>
              </a:lnSpc>
              <a:spcBef>
                <a:spcPts val="0"/>
              </a:spcBef>
              <a:spcAft>
                <a:spcPts val="0"/>
              </a:spcAft>
              <a:buSzPts val="1000"/>
              <a:buChar char="■"/>
              <a:defRPr i="1" sz="1000"/>
            </a:lvl6pPr>
            <a:lvl7pPr indent="-292100" lvl="6" marL="3200400" rtl="0">
              <a:lnSpc>
                <a:spcPct val="115000"/>
              </a:lnSpc>
              <a:spcBef>
                <a:spcPts val="0"/>
              </a:spcBef>
              <a:spcAft>
                <a:spcPts val="0"/>
              </a:spcAft>
              <a:buSzPts val="1000"/>
              <a:buChar char="●"/>
              <a:defRPr i="1" sz="1000"/>
            </a:lvl7pPr>
            <a:lvl8pPr indent="-292100" lvl="7" marL="3657600" rtl="0">
              <a:lnSpc>
                <a:spcPct val="115000"/>
              </a:lnSpc>
              <a:spcBef>
                <a:spcPts val="0"/>
              </a:spcBef>
              <a:spcAft>
                <a:spcPts val="0"/>
              </a:spcAft>
              <a:buSzPts val="1000"/>
              <a:buChar char="○"/>
              <a:defRPr i="1" sz="1000"/>
            </a:lvl8pPr>
            <a:lvl9pPr indent="-292100" lvl="8" marL="4114800" rtl="0">
              <a:lnSpc>
                <a:spcPct val="115000"/>
              </a:lnSpc>
              <a:spcBef>
                <a:spcPts val="0"/>
              </a:spcBef>
              <a:spcAft>
                <a:spcPts val="0"/>
              </a:spcAft>
              <a:buSzPts val="1000"/>
              <a:buChar char="■"/>
              <a:defRPr i="1" sz="1000"/>
            </a:lvl9pPr>
          </a:lstStyle>
          <a:p/>
        </p:txBody>
      </p:sp>
      <p:sp>
        <p:nvSpPr>
          <p:cNvPr id="1072" name="Google Shape;1072;p67"/>
          <p:cNvSpPr/>
          <p:nvPr>
            <p:ph idx="3" type="pic"/>
          </p:nvPr>
        </p:nvSpPr>
        <p:spPr>
          <a:xfrm>
            <a:off x="3922600" y="2663300"/>
            <a:ext cx="339000" cy="339000"/>
          </a:xfrm>
          <a:prstGeom prst="ellipse">
            <a:avLst/>
          </a:prstGeom>
          <a:noFill/>
          <a:ln>
            <a:noFill/>
          </a:ln>
        </p:spPr>
      </p:sp>
      <p:sp>
        <p:nvSpPr>
          <p:cNvPr id="1073" name="Google Shape;1073;p67"/>
          <p:cNvSpPr txBox="1"/>
          <p:nvPr>
            <p:ph idx="4" type="body"/>
          </p:nvPr>
        </p:nvSpPr>
        <p:spPr>
          <a:xfrm>
            <a:off x="4291250" y="2617100"/>
            <a:ext cx="2417400" cy="518400"/>
          </a:xfrm>
          <a:prstGeom prst="rect">
            <a:avLst/>
          </a:prstGeom>
        </p:spPr>
        <p:txBody>
          <a:bodyPr anchorCtr="0" anchor="t" bIns="91425" lIns="91425" spcFirstLastPara="1" rIns="91425" wrap="square" tIns="91425">
            <a:normAutofit/>
          </a:bodyPr>
          <a:lstStyle>
            <a:lvl1pPr indent="-279400" lvl="0" marL="457200" rtl="0">
              <a:lnSpc>
                <a:spcPct val="130000"/>
              </a:lnSpc>
              <a:spcBef>
                <a:spcPts val="0"/>
              </a:spcBef>
              <a:spcAft>
                <a:spcPts val="0"/>
              </a:spcAft>
              <a:buSzPts val="800"/>
              <a:buChar char="●"/>
              <a:defRPr sz="800"/>
            </a:lvl1pPr>
            <a:lvl2pPr indent="-279400" lvl="1" marL="914400" rtl="0">
              <a:lnSpc>
                <a:spcPct val="100000"/>
              </a:lnSpc>
              <a:spcBef>
                <a:spcPts val="0"/>
              </a:spcBef>
              <a:spcAft>
                <a:spcPts val="0"/>
              </a:spcAft>
              <a:buSzPts val="800"/>
              <a:buChar char="○"/>
              <a:defRPr sz="800"/>
            </a:lvl2pPr>
            <a:lvl3pPr indent="-279400" lvl="2" marL="1371600" rtl="0">
              <a:lnSpc>
                <a:spcPct val="100000"/>
              </a:lnSpc>
              <a:spcBef>
                <a:spcPts val="0"/>
              </a:spcBef>
              <a:spcAft>
                <a:spcPts val="0"/>
              </a:spcAft>
              <a:buSzPts val="800"/>
              <a:buChar char="■"/>
              <a:defRPr sz="800"/>
            </a:lvl3pPr>
            <a:lvl4pPr indent="-279400" lvl="3" marL="1828800" rtl="0">
              <a:lnSpc>
                <a:spcPct val="100000"/>
              </a:lnSpc>
              <a:spcBef>
                <a:spcPts val="0"/>
              </a:spcBef>
              <a:spcAft>
                <a:spcPts val="0"/>
              </a:spcAft>
              <a:buSzPts val="800"/>
              <a:buChar char="●"/>
              <a:defRPr sz="800"/>
            </a:lvl4pPr>
            <a:lvl5pPr indent="-279400" lvl="4" marL="2286000" rtl="0">
              <a:lnSpc>
                <a:spcPct val="100000"/>
              </a:lnSpc>
              <a:spcBef>
                <a:spcPts val="0"/>
              </a:spcBef>
              <a:spcAft>
                <a:spcPts val="0"/>
              </a:spcAft>
              <a:buSzPts val="800"/>
              <a:buChar char="○"/>
              <a:defRPr sz="800"/>
            </a:lvl5pPr>
            <a:lvl6pPr indent="-279400" lvl="5" marL="2743200" rtl="0">
              <a:lnSpc>
                <a:spcPct val="100000"/>
              </a:lnSpc>
              <a:spcBef>
                <a:spcPts val="0"/>
              </a:spcBef>
              <a:spcAft>
                <a:spcPts val="0"/>
              </a:spcAft>
              <a:buSzPts val="800"/>
              <a:buChar char="■"/>
              <a:defRPr sz="800"/>
            </a:lvl6pPr>
            <a:lvl7pPr indent="-279400" lvl="6" marL="3200400" rtl="0">
              <a:lnSpc>
                <a:spcPct val="100000"/>
              </a:lnSpc>
              <a:spcBef>
                <a:spcPts val="0"/>
              </a:spcBef>
              <a:spcAft>
                <a:spcPts val="0"/>
              </a:spcAft>
              <a:buSzPts val="800"/>
              <a:buChar char="●"/>
              <a:defRPr sz="800"/>
            </a:lvl7pPr>
            <a:lvl8pPr indent="-279400" lvl="7" marL="3657600" rtl="0">
              <a:lnSpc>
                <a:spcPct val="100000"/>
              </a:lnSpc>
              <a:spcBef>
                <a:spcPts val="0"/>
              </a:spcBef>
              <a:spcAft>
                <a:spcPts val="0"/>
              </a:spcAft>
              <a:buSzPts val="800"/>
              <a:buChar char="○"/>
              <a:defRPr sz="800"/>
            </a:lvl8pPr>
            <a:lvl9pPr indent="-279400" lvl="8" marL="4114800" rtl="0">
              <a:lnSpc>
                <a:spcPct val="100000"/>
              </a:lnSpc>
              <a:spcBef>
                <a:spcPts val="0"/>
              </a:spcBef>
              <a:spcAft>
                <a:spcPts val="0"/>
              </a:spcAft>
              <a:buSzPts val="800"/>
              <a:buChar char="■"/>
              <a:defRPr sz="800"/>
            </a:lvl9pPr>
          </a:lstStyle>
          <a:p/>
        </p:txBody>
      </p:sp>
      <p:sp>
        <p:nvSpPr>
          <p:cNvPr id="1074" name="Google Shape;1074;p67"/>
          <p:cNvSpPr/>
          <p:nvPr>
            <p:ph idx="5" type="pic"/>
          </p:nvPr>
        </p:nvSpPr>
        <p:spPr>
          <a:xfrm>
            <a:off x="3932150" y="1099525"/>
            <a:ext cx="987900" cy="178800"/>
          </a:xfrm>
          <a:prstGeom prst="rect">
            <a:avLst/>
          </a:prstGeom>
          <a:noFill/>
          <a:ln>
            <a:noFill/>
          </a:ln>
        </p:spPr>
      </p:sp>
      <p:sp>
        <p:nvSpPr>
          <p:cNvPr id="1075" name="Google Shape;1075;p67"/>
          <p:cNvSpPr/>
          <p:nvPr>
            <p:ph idx="6" type="pic"/>
          </p:nvPr>
        </p:nvSpPr>
        <p:spPr>
          <a:xfrm>
            <a:off x="7610950" y="2679800"/>
            <a:ext cx="934200" cy="306000"/>
          </a:xfrm>
          <a:prstGeom prst="rect">
            <a:avLst/>
          </a:prstGeom>
          <a:noFill/>
          <a:ln>
            <a:noFill/>
          </a:ln>
        </p:spPr>
      </p:sp>
      <p:sp>
        <p:nvSpPr>
          <p:cNvPr id="1076" name="Google Shape;1076;p67"/>
          <p:cNvSpPr txBox="1"/>
          <p:nvPr>
            <p:ph type="title"/>
          </p:nvPr>
        </p:nvSpPr>
        <p:spPr>
          <a:xfrm>
            <a:off x="400375" y="1334613"/>
            <a:ext cx="2873400" cy="14328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cxnSp>
        <p:nvCxnSpPr>
          <p:cNvPr id="1077" name="Google Shape;1077;p67"/>
          <p:cNvCxnSpPr/>
          <p:nvPr/>
        </p:nvCxnSpPr>
        <p:spPr>
          <a:xfrm>
            <a:off x="470750" y="3367500"/>
            <a:ext cx="8142300" cy="0"/>
          </a:xfrm>
          <a:prstGeom prst="straightConnector1">
            <a:avLst/>
          </a:prstGeom>
          <a:noFill/>
          <a:ln cap="flat" cmpd="sng" w="9525">
            <a:solidFill>
              <a:schemeClr val="dk1"/>
            </a:solidFill>
            <a:prstDash val="solid"/>
            <a:round/>
            <a:headEnd len="med" w="med" type="none"/>
            <a:tailEnd len="med" w="med" type="none"/>
          </a:ln>
        </p:spPr>
      </p:cxnSp>
      <p:sp>
        <p:nvSpPr>
          <p:cNvPr id="1078" name="Google Shape;1078;p67"/>
          <p:cNvSpPr txBox="1"/>
          <p:nvPr>
            <p:ph idx="7" type="body"/>
          </p:nvPr>
        </p:nvSpPr>
        <p:spPr>
          <a:xfrm>
            <a:off x="400375" y="3563250"/>
            <a:ext cx="20292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079" name="Google Shape;1079;p67"/>
          <p:cNvSpPr txBox="1"/>
          <p:nvPr>
            <p:ph idx="8" type="body"/>
          </p:nvPr>
        </p:nvSpPr>
        <p:spPr>
          <a:xfrm>
            <a:off x="400375" y="3793450"/>
            <a:ext cx="2029200" cy="8568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080" name="Google Shape;1080;p67"/>
          <p:cNvSpPr txBox="1"/>
          <p:nvPr>
            <p:ph idx="9" type="body"/>
          </p:nvPr>
        </p:nvSpPr>
        <p:spPr>
          <a:xfrm>
            <a:off x="2733750" y="3563250"/>
            <a:ext cx="28338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081" name="Google Shape;1081;p67"/>
          <p:cNvSpPr txBox="1"/>
          <p:nvPr>
            <p:ph idx="13" type="body"/>
          </p:nvPr>
        </p:nvSpPr>
        <p:spPr>
          <a:xfrm>
            <a:off x="2733750" y="3793450"/>
            <a:ext cx="2833800" cy="1070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082" name="Google Shape;1082;p67"/>
          <p:cNvSpPr txBox="1"/>
          <p:nvPr>
            <p:ph idx="14" type="body"/>
          </p:nvPr>
        </p:nvSpPr>
        <p:spPr>
          <a:xfrm>
            <a:off x="5911450" y="3563250"/>
            <a:ext cx="27015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083" name="Google Shape;1083;p67"/>
          <p:cNvSpPr txBox="1"/>
          <p:nvPr>
            <p:ph idx="15" type="body"/>
          </p:nvPr>
        </p:nvSpPr>
        <p:spPr>
          <a:xfrm>
            <a:off x="5911450" y="3793450"/>
            <a:ext cx="2701500" cy="1070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084" name="Google Shape;1084;p67"/>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085" name="Google Shape;1085;p67"/>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1086" name="Google Shape;1086;p67"/>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049755"/>
                </a:solidFill>
                <a:latin typeface="Inter Medium"/>
                <a:ea typeface="Inter Medium"/>
                <a:cs typeface="Inter Medium"/>
                <a:sym typeface="Inter Medium"/>
              </a:defRPr>
            </a:lvl1pPr>
            <a:lvl2pPr lvl="1">
              <a:buNone/>
              <a:defRPr sz="1300">
                <a:solidFill>
                  <a:srgbClr val="049755"/>
                </a:solidFill>
                <a:latin typeface="Inter Medium"/>
                <a:ea typeface="Inter Medium"/>
                <a:cs typeface="Inter Medium"/>
                <a:sym typeface="Inter Medium"/>
              </a:defRPr>
            </a:lvl2pPr>
            <a:lvl3pPr lvl="2">
              <a:buNone/>
              <a:defRPr sz="1300">
                <a:solidFill>
                  <a:srgbClr val="049755"/>
                </a:solidFill>
                <a:latin typeface="Inter Medium"/>
                <a:ea typeface="Inter Medium"/>
                <a:cs typeface="Inter Medium"/>
                <a:sym typeface="Inter Medium"/>
              </a:defRPr>
            </a:lvl3pPr>
            <a:lvl4pPr lvl="3">
              <a:buNone/>
              <a:defRPr sz="1300">
                <a:solidFill>
                  <a:srgbClr val="049755"/>
                </a:solidFill>
                <a:latin typeface="Inter Medium"/>
                <a:ea typeface="Inter Medium"/>
                <a:cs typeface="Inter Medium"/>
                <a:sym typeface="Inter Medium"/>
              </a:defRPr>
            </a:lvl4pPr>
            <a:lvl5pPr lvl="4">
              <a:buNone/>
              <a:defRPr sz="1300">
                <a:solidFill>
                  <a:srgbClr val="049755"/>
                </a:solidFill>
                <a:latin typeface="Inter Medium"/>
                <a:ea typeface="Inter Medium"/>
                <a:cs typeface="Inter Medium"/>
                <a:sym typeface="Inter Medium"/>
              </a:defRPr>
            </a:lvl5pPr>
            <a:lvl6pPr lvl="5">
              <a:buNone/>
              <a:defRPr sz="1300">
                <a:solidFill>
                  <a:srgbClr val="049755"/>
                </a:solidFill>
                <a:latin typeface="Inter Medium"/>
                <a:ea typeface="Inter Medium"/>
                <a:cs typeface="Inter Medium"/>
                <a:sym typeface="Inter Medium"/>
              </a:defRPr>
            </a:lvl6pPr>
            <a:lvl7pPr lvl="6">
              <a:buNone/>
              <a:defRPr sz="1300">
                <a:solidFill>
                  <a:srgbClr val="049755"/>
                </a:solidFill>
                <a:latin typeface="Inter Medium"/>
                <a:ea typeface="Inter Medium"/>
                <a:cs typeface="Inter Medium"/>
                <a:sym typeface="Inter Medium"/>
              </a:defRPr>
            </a:lvl7pPr>
            <a:lvl8pPr lvl="7">
              <a:buNone/>
              <a:defRPr sz="1300">
                <a:solidFill>
                  <a:srgbClr val="049755"/>
                </a:solidFill>
                <a:latin typeface="Inter Medium"/>
                <a:ea typeface="Inter Medium"/>
                <a:cs typeface="Inter Medium"/>
                <a:sym typeface="Inter Medium"/>
              </a:defRPr>
            </a:lvl8pPr>
            <a:lvl9pPr lvl="8">
              <a:buNone/>
              <a:defRPr sz="1300">
                <a:solidFill>
                  <a:srgbClr val="049755"/>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icing">
  <p:cSld name="CUSTOM_42">
    <p:bg>
      <p:bgPr>
        <a:solidFill>
          <a:schemeClr val="accent6"/>
        </a:solidFill>
      </p:bgPr>
    </p:bg>
    <p:spTree>
      <p:nvGrpSpPr>
        <p:cNvPr id="1087" name="Shape 1087"/>
        <p:cNvGrpSpPr/>
        <p:nvPr/>
      </p:nvGrpSpPr>
      <p:grpSpPr>
        <a:xfrm>
          <a:off x="0" y="0"/>
          <a:ext cx="0" cy="0"/>
          <a:chOff x="0" y="0"/>
          <a:chExt cx="0" cy="0"/>
        </a:xfrm>
      </p:grpSpPr>
      <p:sp>
        <p:nvSpPr>
          <p:cNvPr id="1088" name="Google Shape;1088;p68"/>
          <p:cNvSpPr txBox="1"/>
          <p:nvPr>
            <p:ph type="title"/>
          </p:nvPr>
        </p:nvSpPr>
        <p:spPr>
          <a:xfrm>
            <a:off x="387900" y="713975"/>
            <a:ext cx="1935900" cy="12393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089" name="Google Shape;1089;p68"/>
          <p:cNvSpPr txBox="1"/>
          <p:nvPr>
            <p:ph idx="1" type="body"/>
          </p:nvPr>
        </p:nvSpPr>
        <p:spPr>
          <a:xfrm>
            <a:off x="2590050" y="977275"/>
            <a:ext cx="1738200" cy="3918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1pPr>
            <a:lvl2pPr indent="-311150" lvl="1" marL="914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2pPr>
            <a:lvl3pPr indent="-311150" lvl="2" marL="1371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3pPr>
            <a:lvl4pPr indent="-311150" lvl="3" marL="1828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4pPr>
            <a:lvl5pPr indent="-311150" lvl="4" marL="22860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5pPr>
            <a:lvl6pPr indent="-311150" lvl="5" marL="2743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6pPr>
            <a:lvl7pPr indent="-311150" lvl="6" marL="3200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7pPr>
            <a:lvl8pPr indent="-311150" lvl="7" marL="3657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8pPr>
            <a:lvl9pPr indent="-311150" lvl="8" marL="4114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9pPr>
          </a:lstStyle>
          <a:p/>
        </p:txBody>
      </p:sp>
      <p:sp>
        <p:nvSpPr>
          <p:cNvPr id="1090" name="Google Shape;1090;p68"/>
          <p:cNvSpPr txBox="1"/>
          <p:nvPr>
            <p:ph idx="2" type="body"/>
          </p:nvPr>
        </p:nvSpPr>
        <p:spPr>
          <a:xfrm>
            <a:off x="2590050" y="1286050"/>
            <a:ext cx="1738200" cy="9036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91" name="Google Shape;1091;p68"/>
          <p:cNvSpPr txBox="1"/>
          <p:nvPr>
            <p:ph idx="3" type="body"/>
          </p:nvPr>
        </p:nvSpPr>
        <p:spPr>
          <a:xfrm>
            <a:off x="2392500" y="2128575"/>
            <a:ext cx="1935900" cy="2431800"/>
          </a:xfrm>
          <a:prstGeom prst="rect">
            <a:avLst/>
          </a:prstGeom>
        </p:spPr>
        <p:txBody>
          <a:bodyPr anchorCtr="0" anchor="t" bIns="91425" lIns="91425" spcFirstLastPara="1" rIns="91425" wrap="square" tIns="91425">
            <a:normAutofit/>
          </a:bodyPr>
          <a:lstStyle>
            <a:lvl1pPr indent="-279400" lvl="0" marL="457200" rtl="0">
              <a:lnSpc>
                <a:spcPct val="160000"/>
              </a:lnSpc>
              <a:spcBef>
                <a:spcPts val="0"/>
              </a:spcBef>
              <a:spcAft>
                <a:spcPts val="0"/>
              </a:spcAft>
              <a:buSzPts val="800"/>
              <a:buChar char="●"/>
              <a:defRPr sz="800"/>
            </a:lvl1pPr>
            <a:lvl2pPr indent="-279400" lvl="1" marL="914400" rtl="0">
              <a:lnSpc>
                <a:spcPct val="160000"/>
              </a:lnSpc>
              <a:spcBef>
                <a:spcPts val="0"/>
              </a:spcBef>
              <a:spcAft>
                <a:spcPts val="0"/>
              </a:spcAft>
              <a:buSzPts val="800"/>
              <a:buChar char="○"/>
              <a:defRPr sz="800"/>
            </a:lvl2pPr>
            <a:lvl3pPr indent="-279400" lvl="2" marL="1371600" rtl="0">
              <a:lnSpc>
                <a:spcPct val="160000"/>
              </a:lnSpc>
              <a:spcBef>
                <a:spcPts val="0"/>
              </a:spcBef>
              <a:spcAft>
                <a:spcPts val="0"/>
              </a:spcAft>
              <a:buSzPts val="800"/>
              <a:buChar char="■"/>
              <a:defRPr sz="800"/>
            </a:lvl3pPr>
            <a:lvl4pPr indent="-279400" lvl="3" marL="1828800" rtl="0">
              <a:lnSpc>
                <a:spcPct val="160000"/>
              </a:lnSpc>
              <a:spcBef>
                <a:spcPts val="0"/>
              </a:spcBef>
              <a:spcAft>
                <a:spcPts val="0"/>
              </a:spcAft>
              <a:buSzPts val="800"/>
              <a:buChar char="●"/>
              <a:defRPr sz="800"/>
            </a:lvl4pPr>
            <a:lvl5pPr indent="-279400" lvl="4" marL="2286000" rtl="0">
              <a:lnSpc>
                <a:spcPct val="160000"/>
              </a:lnSpc>
              <a:spcBef>
                <a:spcPts val="0"/>
              </a:spcBef>
              <a:spcAft>
                <a:spcPts val="0"/>
              </a:spcAft>
              <a:buSzPts val="800"/>
              <a:buChar char="○"/>
              <a:defRPr sz="800"/>
            </a:lvl5pPr>
            <a:lvl6pPr indent="-279400" lvl="5" marL="2743200" rtl="0">
              <a:lnSpc>
                <a:spcPct val="160000"/>
              </a:lnSpc>
              <a:spcBef>
                <a:spcPts val="0"/>
              </a:spcBef>
              <a:spcAft>
                <a:spcPts val="0"/>
              </a:spcAft>
              <a:buSzPts val="800"/>
              <a:buChar char="■"/>
              <a:defRPr sz="800"/>
            </a:lvl6pPr>
            <a:lvl7pPr indent="-279400" lvl="6" marL="3200400" rtl="0">
              <a:lnSpc>
                <a:spcPct val="160000"/>
              </a:lnSpc>
              <a:spcBef>
                <a:spcPts val="0"/>
              </a:spcBef>
              <a:spcAft>
                <a:spcPts val="0"/>
              </a:spcAft>
              <a:buSzPts val="800"/>
              <a:buChar char="●"/>
              <a:defRPr sz="800"/>
            </a:lvl7pPr>
            <a:lvl8pPr indent="-279400" lvl="7" marL="3657600" rtl="0">
              <a:lnSpc>
                <a:spcPct val="160000"/>
              </a:lnSpc>
              <a:spcBef>
                <a:spcPts val="0"/>
              </a:spcBef>
              <a:spcAft>
                <a:spcPts val="0"/>
              </a:spcAft>
              <a:buSzPts val="800"/>
              <a:buChar char="○"/>
              <a:defRPr sz="800"/>
            </a:lvl8pPr>
            <a:lvl9pPr indent="-279400" lvl="8" marL="4114800" rtl="0">
              <a:lnSpc>
                <a:spcPct val="160000"/>
              </a:lnSpc>
              <a:spcBef>
                <a:spcPts val="0"/>
              </a:spcBef>
              <a:spcAft>
                <a:spcPts val="0"/>
              </a:spcAft>
              <a:buSzPts val="800"/>
              <a:buChar char="■"/>
              <a:defRPr sz="800"/>
            </a:lvl9pPr>
          </a:lstStyle>
          <a:p/>
        </p:txBody>
      </p:sp>
      <p:sp>
        <p:nvSpPr>
          <p:cNvPr id="1092" name="Google Shape;1092;p68"/>
          <p:cNvSpPr txBox="1"/>
          <p:nvPr>
            <p:ph idx="4" type="body"/>
          </p:nvPr>
        </p:nvSpPr>
        <p:spPr>
          <a:xfrm>
            <a:off x="4709775" y="977275"/>
            <a:ext cx="1738200" cy="3918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1pPr>
            <a:lvl2pPr indent="-311150" lvl="1" marL="914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2pPr>
            <a:lvl3pPr indent="-311150" lvl="2" marL="1371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3pPr>
            <a:lvl4pPr indent="-311150" lvl="3" marL="1828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4pPr>
            <a:lvl5pPr indent="-311150" lvl="4" marL="22860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5pPr>
            <a:lvl6pPr indent="-311150" lvl="5" marL="2743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6pPr>
            <a:lvl7pPr indent="-311150" lvl="6" marL="3200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7pPr>
            <a:lvl8pPr indent="-311150" lvl="7" marL="3657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8pPr>
            <a:lvl9pPr indent="-311150" lvl="8" marL="4114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9pPr>
          </a:lstStyle>
          <a:p/>
        </p:txBody>
      </p:sp>
      <p:sp>
        <p:nvSpPr>
          <p:cNvPr id="1093" name="Google Shape;1093;p68"/>
          <p:cNvSpPr txBox="1"/>
          <p:nvPr>
            <p:ph idx="5" type="body"/>
          </p:nvPr>
        </p:nvSpPr>
        <p:spPr>
          <a:xfrm>
            <a:off x="4709775" y="1286050"/>
            <a:ext cx="1738200" cy="9036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94" name="Google Shape;1094;p68"/>
          <p:cNvSpPr txBox="1"/>
          <p:nvPr>
            <p:ph idx="6" type="body"/>
          </p:nvPr>
        </p:nvSpPr>
        <p:spPr>
          <a:xfrm>
            <a:off x="4512225" y="2128575"/>
            <a:ext cx="1935900" cy="2431800"/>
          </a:xfrm>
          <a:prstGeom prst="rect">
            <a:avLst/>
          </a:prstGeom>
        </p:spPr>
        <p:txBody>
          <a:bodyPr anchorCtr="0" anchor="t" bIns="91425" lIns="91425" spcFirstLastPara="1" rIns="91425" wrap="square" tIns="91425">
            <a:normAutofit/>
          </a:bodyPr>
          <a:lstStyle>
            <a:lvl1pPr indent="-279400" lvl="0" marL="457200" rtl="0">
              <a:lnSpc>
                <a:spcPct val="160000"/>
              </a:lnSpc>
              <a:spcBef>
                <a:spcPts val="0"/>
              </a:spcBef>
              <a:spcAft>
                <a:spcPts val="0"/>
              </a:spcAft>
              <a:buSzPts val="800"/>
              <a:buChar char="●"/>
              <a:defRPr sz="800"/>
            </a:lvl1pPr>
            <a:lvl2pPr indent="-279400" lvl="1" marL="914400" rtl="0">
              <a:lnSpc>
                <a:spcPct val="160000"/>
              </a:lnSpc>
              <a:spcBef>
                <a:spcPts val="0"/>
              </a:spcBef>
              <a:spcAft>
                <a:spcPts val="0"/>
              </a:spcAft>
              <a:buSzPts val="800"/>
              <a:buChar char="○"/>
              <a:defRPr sz="800"/>
            </a:lvl2pPr>
            <a:lvl3pPr indent="-279400" lvl="2" marL="1371600" rtl="0">
              <a:lnSpc>
                <a:spcPct val="160000"/>
              </a:lnSpc>
              <a:spcBef>
                <a:spcPts val="0"/>
              </a:spcBef>
              <a:spcAft>
                <a:spcPts val="0"/>
              </a:spcAft>
              <a:buSzPts val="800"/>
              <a:buChar char="■"/>
              <a:defRPr sz="800"/>
            </a:lvl3pPr>
            <a:lvl4pPr indent="-279400" lvl="3" marL="1828800" rtl="0">
              <a:lnSpc>
                <a:spcPct val="160000"/>
              </a:lnSpc>
              <a:spcBef>
                <a:spcPts val="0"/>
              </a:spcBef>
              <a:spcAft>
                <a:spcPts val="0"/>
              </a:spcAft>
              <a:buSzPts val="800"/>
              <a:buChar char="●"/>
              <a:defRPr sz="800"/>
            </a:lvl4pPr>
            <a:lvl5pPr indent="-279400" lvl="4" marL="2286000" rtl="0">
              <a:lnSpc>
                <a:spcPct val="160000"/>
              </a:lnSpc>
              <a:spcBef>
                <a:spcPts val="0"/>
              </a:spcBef>
              <a:spcAft>
                <a:spcPts val="0"/>
              </a:spcAft>
              <a:buSzPts val="800"/>
              <a:buChar char="○"/>
              <a:defRPr sz="800"/>
            </a:lvl5pPr>
            <a:lvl6pPr indent="-279400" lvl="5" marL="2743200" rtl="0">
              <a:lnSpc>
                <a:spcPct val="160000"/>
              </a:lnSpc>
              <a:spcBef>
                <a:spcPts val="0"/>
              </a:spcBef>
              <a:spcAft>
                <a:spcPts val="0"/>
              </a:spcAft>
              <a:buSzPts val="800"/>
              <a:buChar char="■"/>
              <a:defRPr sz="800"/>
            </a:lvl6pPr>
            <a:lvl7pPr indent="-279400" lvl="6" marL="3200400" rtl="0">
              <a:lnSpc>
                <a:spcPct val="160000"/>
              </a:lnSpc>
              <a:spcBef>
                <a:spcPts val="0"/>
              </a:spcBef>
              <a:spcAft>
                <a:spcPts val="0"/>
              </a:spcAft>
              <a:buSzPts val="800"/>
              <a:buChar char="●"/>
              <a:defRPr sz="800"/>
            </a:lvl7pPr>
            <a:lvl8pPr indent="-279400" lvl="7" marL="3657600" rtl="0">
              <a:lnSpc>
                <a:spcPct val="160000"/>
              </a:lnSpc>
              <a:spcBef>
                <a:spcPts val="0"/>
              </a:spcBef>
              <a:spcAft>
                <a:spcPts val="0"/>
              </a:spcAft>
              <a:buSzPts val="800"/>
              <a:buChar char="○"/>
              <a:defRPr sz="800"/>
            </a:lvl8pPr>
            <a:lvl9pPr indent="-279400" lvl="8" marL="4114800" rtl="0">
              <a:lnSpc>
                <a:spcPct val="160000"/>
              </a:lnSpc>
              <a:spcBef>
                <a:spcPts val="0"/>
              </a:spcBef>
              <a:spcAft>
                <a:spcPts val="0"/>
              </a:spcAft>
              <a:buSzPts val="800"/>
              <a:buChar char="■"/>
              <a:defRPr sz="800"/>
            </a:lvl9pPr>
          </a:lstStyle>
          <a:p/>
        </p:txBody>
      </p:sp>
      <p:sp>
        <p:nvSpPr>
          <p:cNvPr id="1095" name="Google Shape;1095;p68"/>
          <p:cNvSpPr txBox="1"/>
          <p:nvPr>
            <p:ph idx="7" type="body"/>
          </p:nvPr>
        </p:nvSpPr>
        <p:spPr>
          <a:xfrm>
            <a:off x="6829500" y="977275"/>
            <a:ext cx="1738200" cy="3918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1pPr>
            <a:lvl2pPr indent="-311150" lvl="1" marL="914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2pPr>
            <a:lvl3pPr indent="-311150" lvl="2" marL="1371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3pPr>
            <a:lvl4pPr indent="-311150" lvl="3" marL="1828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4pPr>
            <a:lvl5pPr indent="-311150" lvl="4" marL="22860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5pPr>
            <a:lvl6pPr indent="-311150" lvl="5" marL="27432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6pPr>
            <a:lvl7pPr indent="-311150" lvl="6" marL="32004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7pPr>
            <a:lvl8pPr indent="-311150" lvl="7" marL="36576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8pPr>
            <a:lvl9pPr indent="-311150" lvl="8" marL="4114800" rtl="0">
              <a:spcBef>
                <a:spcPts val="0"/>
              </a:spcBef>
              <a:spcAft>
                <a:spcPts val="0"/>
              </a:spcAft>
              <a:buClr>
                <a:schemeClr val="dk1"/>
              </a:buClr>
              <a:buSzPts val="1300"/>
              <a:buFont typeface="IBM Plex Sans"/>
              <a:buChar char="■"/>
              <a:defRPr b="1" sz="1300">
                <a:solidFill>
                  <a:schemeClr val="dk1"/>
                </a:solidFill>
                <a:latin typeface="IBM Plex Sans"/>
                <a:ea typeface="IBM Plex Sans"/>
                <a:cs typeface="IBM Plex Sans"/>
                <a:sym typeface="IBM Plex Sans"/>
              </a:defRPr>
            </a:lvl9pPr>
          </a:lstStyle>
          <a:p/>
        </p:txBody>
      </p:sp>
      <p:sp>
        <p:nvSpPr>
          <p:cNvPr id="1096" name="Google Shape;1096;p68"/>
          <p:cNvSpPr txBox="1"/>
          <p:nvPr>
            <p:ph idx="8" type="body"/>
          </p:nvPr>
        </p:nvSpPr>
        <p:spPr>
          <a:xfrm>
            <a:off x="6829500" y="1286050"/>
            <a:ext cx="1738200" cy="9036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097" name="Google Shape;1097;p68"/>
          <p:cNvSpPr txBox="1"/>
          <p:nvPr>
            <p:ph idx="9" type="body"/>
          </p:nvPr>
        </p:nvSpPr>
        <p:spPr>
          <a:xfrm>
            <a:off x="6631950" y="2128575"/>
            <a:ext cx="1935900" cy="2431800"/>
          </a:xfrm>
          <a:prstGeom prst="rect">
            <a:avLst/>
          </a:prstGeom>
        </p:spPr>
        <p:txBody>
          <a:bodyPr anchorCtr="0" anchor="t" bIns="91425" lIns="91425" spcFirstLastPara="1" rIns="91425" wrap="square" tIns="91425">
            <a:normAutofit/>
          </a:bodyPr>
          <a:lstStyle>
            <a:lvl1pPr indent="-279400" lvl="0" marL="457200" rtl="0">
              <a:lnSpc>
                <a:spcPct val="160000"/>
              </a:lnSpc>
              <a:spcBef>
                <a:spcPts val="0"/>
              </a:spcBef>
              <a:spcAft>
                <a:spcPts val="0"/>
              </a:spcAft>
              <a:buSzPts val="800"/>
              <a:buChar char="●"/>
              <a:defRPr sz="800"/>
            </a:lvl1pPr>
            <a:lvl2pPr indent="-279400" lvl="1" marL="914400" rtl="0">
              <a:lnSpc>
                <a:spcPct val="160000"/>
              </a:lnSpc>
              <a:spcBef>
                <a:spcPts val="0"/>
              </a:spcBef>
              <a:spcAft>
                <a:spcPts val="0"/>
              </a:spcAft>
              <a:buSzPts val="800"/>
              <a:buChar char="○"/>
              <a:defRPr sz="800"/>
            </a:lvl2pPr>
            <a:lvl3pPr indent="-279400" lvl="2" marL="1371600" rtl="0">
              <a:lnSpc>
                <a:spcPct val="160000"/>
              </a:lnSpc>
              <a:spcBef>
                <a:spcPts val="0"/>
              </a:spcBef>
              <a:spcAft>
                <a:spcPts val="0"/>
              </a:spcAft>
              <a:buSzPts val="800"/>
              <a:buChar char="■"/>
              <a:defRPr sz="800"/>
            </a:lvl3pPr>
            <a:lvl4pPr indent="-279400" lvl="3" marL="1828800" rtl="0">
              <a:lnSpc>
                <a:spcPct val="160000"/>
              </a:lnSpc>
              <a:spcBef>
                <a:spcPts val="0"/>
              </a:spcBef>
              <a:spcAft>
                <a:spcPts val="0"/>
              </a:spcAft>
              <a:buSzPts val="800"/>
              <a:buChar char="●"/>
              <a:defRPr sz="800"/>
            </a:lvl4pPr>
            <a:lvl5pPr indent="-279400" lvl="4" marL="2286000" rtl="0">
              <a:lnSpc>
                <a:spcPct val="160000"/>
              </a:lnSpc>
              <a:spcBef>
                <a:spcPts val="0"/>
              </a:spcBef>
              <a:spcAft>
                <a:spcPts val="0"/>
              </a:spcAft>
              <a:buSzPts val="800"/>
              <a:buChar char="○"/>
              <a:defRPr sz="800"/>
            </a:lvl5pPr>
            <a:lvl6pPr indent="-279400" lvl="5" marL="2743200" rtl="0">
              <a:lnSpc>
                <a:spcPct val="160000"/>
              </a:lnSpc>
              <a:spcBef>
                <a:spcPts val="0"/>
              </a:spcBef>
              <a:spcAft>
                <a:spcPts val="0"/>
              </a:spcAft>
              <a:buSzPts val="800"/>
              <a:buChar char="■"/>
              <a:defRPr sz="800"/>
            </a:lvl6pPr>
            <a:lvl7pPr indent="-279400" lvl="6" marL="3200400" rtl="0">
              <a:lnSpc>
                <a:spcPct val="160000"/>
              </a:lnSpc>
              <a:spcBef>
                <a:spcPts val="0"/>
              </a:spcBef>
              <a:spcAft>
                <a:spcPts val="0"/>
              </a:spcAft>
              <a:buSzPts val="800"/>
              <a:buChar char="●"/>
              <a:defRPr sz="800"/>
            </a:lvl7pPr>
            <a:lvl8pPr indent="-279400" lvl="7" marL="3657600" rtl="0">
              <a:lnSpc>
                <a:spcPct val="160000"/>
              </a:lnSpc>
              <a:spcBef>
                <a:spcPts val="0"/>
              </a:spcBef>
              <a:spcAft>
                <a:spcPts val="0"/>
              </a:spcAft>
              <a:buSzPts val="800"/>
              <a:buChar char="○"/>
              <a:defRPr sz="800"/>
            </a:lvl8pPr>
            <a:lvl9pPr indent="-279400" lvl="8" marL="4114800" rtl="0">
              <a:lnSpc>
                <a:spcPct val="160000"/>
              </a:lnSpc>
              <a:spcBef>
                <a:spcPts val="0"/>
              </a:spcBef>
              <a:spcAft>
                <a:spcPts val="0"/>
              </a:spcAft>
              <a:buSzPts val="800"/>
              <a:buChar char="■"/>
              <a:defRPr sz="800"/>
            </a:lvl9pPr>
          </a:lstStyle>
          <a:p/>
        </p:txBody>
      </p:sp>
      <p:sp>
        <p:nvSpPr>
          <p:cNvPr id="1098" name="Google Shape;1098;p68"/>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dk1"/>
                </a:solidFill>
                <a:latin typeface="IBM Plex Sans"/>
                <a:ea typeface="IBM Plex Sans"/>
                <a:cs typeface="IBM Plex Sans"/>
                <a:sym typeface="IBM Plex Sans"/>
              </a:defRPr>
            </a:lvl1pPr>
            <a:lvl2pPr lvl="1">
              <a:buNone/>
              <a:defRPr sz="1300">
                <a:solidFill>
                  <a:schemeClr val="dk1"/>
                </a:solidFill>
                <a:latin typeface="IBM Plex Sans"/>
                <a:ea typeface="IBM Plex Sans"/>
                <a:cs typeface="IBM Plex Sans"/>
                <a:sym typeface="IBM Plex Sans"/>
              </a:defRPr>
            </a:lvl2pPr>
            <a:lvl3pPr lvl="2">
              <a:buNone/>
              <a:defRPr sz="1300">
                <a:solidFill>
                  <a:schemeClr val="dk1"/>
                </a:solidFill>
                <a:latin typeface="IBM Plex Sans"/>
                <a:ea typeface="IBM Plex Sans"/>
                <a:cs typeface="IBM Plex Sans"/>
                <a:sym typeface="IBM Plex Sans"/>
              </a:defRPr>
            </a:lvl3pPr>
            <a:lvl4pPr lvl="3">
              <a:buNone/>
              <a:defRPr sz="1300">
                <a:solidFill>
                  <a:schemeClr val="dk1"/>
                </a:solidFill>
                <a:latin typeface="IBM Plex Sans"/>
                <a:ea typeface="IBM Plex Sans"/>
                <a:cs typeface="IBM Plex Sans"/>
                <a:sym typeface="IBM Plex Sans"/>
              </a:defRPr>
            </a:lvl4pPr>
            <a:lvl5pPr lvl="4">
              <a:buNone/>
              <a:defRPr sz="1300">
                <a:solidFill>
                  <a:schemeClr val="dk1"/>
                </a:solidFill>
                <a:latin typeface="IBM Plex Sans"/>
                <a:ea typeface="IBM Plex Sans"/>
                <a:cs typeface="IBM Plex Sans"/>
                <a:sym typeface="IBM Plex Sans"/>
              </a:defRPr>
            </a:lvl5pPr>
            <a:lvl6pPr lvl="5">
              <a:buNone/>
              <a:defRPr sz="1300">
                <a:solidFill>
                  <a:schemeClr val="dk1"/>
                </a:solidFill>
                <a:latin typeface="IBM Plex Sans"/>
                <a:ea typeface="IBM Plex Sans"/>
                <a:cs typeface="IBM Plex Sans"/>
                <a:sym typeface="IBM Plex Sans"/>
              </a:defRPr>
            </a:lvl6pPr>
            <a:lvl7pPr lvl="6">
              <a:buNone/>
              <a:defRPr sz="1300">
                <a:solidFill>
                  <a:schemeClr val="dk1"/>
                </a:solidFill>
                <a:latin typeface="IBM Plex Sans"/>
                <a:ea typeface="IBM Plex Sans"/>
                <a:cs typeface="IBM Plex Sans"/>
                <a:sym typeface="IBM Plex Sans"/>
              </a:defRPr>
            </a:lvl7pPr>
            <a:lvl8pPr lvl="7">
              <a:buNone/>
              <a:defRPr sz="1300">
                <a:solidFill>
                  <a:schemeClr val="dk1"/>
                </a:solidFill>
                <a:latin typeface="IBM Plex Sans"/>
                <a:ea typeface="IBM Plex Sans"/>
                <a:cs typeface="IBM Plex Sans"/>
                <a:sym typeface="IBM Plex Sans"/>
              </a:defRPr>
            </a:lvl8pPr>
            <a:lvl9pPr lvl="8">
              <a:buNone/>
              <a:defRPr sz="1300">
                <a:solidFill>
                  <a:schemeClr val="dk1"/>
                </a:solidFill>
                <a:latin typeface="IBM Plex Sans"/>
                <a:ea typeface="IBM Plex Sans"/>
                <a:cs typeface="IBM Plex Sans"/>
                <a:sym typeface="IBM Plex Sans"/>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dicated CS Manager">
  <p:cSld name="CUSTOM_44">
    <p:spTree>
      <p:nvGrpSpPr>
        <p:cNvPr id="1099" name="Shape 1099"/>
        <p:cNvGrpSpPr/>
        <p:nvPr/>
      </p:nvGrpSpPr>
      <p:grpSpPr>
        <a:xfrm>
          <a:off x="0" y="0"/>
          <a:ext cx="0" cy="0"/>
          <a:chOff x="0" y="0"/>
          <a:chExt cx="0" cy="0"/>
        </a:xfrm>
      </p:grpSpPr>
      <p:pic>
        <p:nvPicPr>
          <p:cNvPr id="1100" name="Google Shape;1100;p69"/>
          <p:cNvPicPr preferRelativeResize="0"/>
          <p:nvPr/>
        </p:nvPicPr>
        <p:blipFill rotWithShape="1">
          <a:blip r:embed="rId2">
            <a:alphaModFix/>
          </a:blip>
          <a:srcRect b="0" l="39" r="29" t="0"/>
          <a:stretch/>
        </p:blipFill>
        <p:spPr>
          <a:xfrm>
            <a:off x="0" y="-3750"/>
            <a:ext cx="9143997" cy="5147248"/>
          </a:xfrm>
          <a:prstGeom prst="rect">
            <a:avLst/>
          </a:prstGeom>
          <a:noFill/>
          <a:ln>
            <a:noFill/>
          </a:ln>
        </p:spPr>
      </p:pic>
      <p:sp>
        <p:nvSpPr>
          <p:cNvPr id="1101" name="Google Shape;1101;p69"/>
          <p:cNvSpPr/>
          <p:nvPr/>
        </p:nvSpPr>
        <p:spPr>
          <a:xfrm rot="-5400000">
            <a:off x="6667125" y="776900"/>
            <a:ext cx="1728300" cy="3255000"/>
          </a:xfrm>
          <a:prstGeom prst="round2SameRect">
            <a:avLst>
              <a:gd fmla="val 5534" name="adj1"/>
              <a:gd fmla="val 0" name="adj2"/>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2" name="Google Shape;1102;p69"/>
          <p:cNvSpPr/>
          <p:nvPr>
            <p:ph idx="2" type="pic"/>
          </p:nvPr>
        </p:nvSpPr>
        <p:spPr>
          <a:xfrm>
            <a:off x="6189950" y="931350"/>
            <a:ext cx="1164000" cy="1164300"/>
          </a:xfrm>
          <a:prstGeom prst="ellipse">
            <a:avLst/>
          </a:prstGeom>
          <a:noFill/>
          <a:ln>
            <a:noFill/>
          </a:ln>
        </p:spPr>
      </p:sp>
      <p:sp>
        <p:nvSpPr>
          <p:cNvPr id="1103" name="Google Shape;1103;p69"/>
          <p:cNvSpPr txBox="1"/>
          <p:nvPr>
            <p:ph type="title"/>
          </p:nvPr>
        </p:nvSpPr>
        <p:spPr>
          <a:xfrm>
            <a:off x="400375" y="1503900"/>
            <a:ext cx="4524900" cy="887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04" name="Google Shape;1104;p69"/>
          <p:cNvSpPr txBox="1"/>
          <p:nvPr>
            <p:ph idx="1" type="body"/>
          </p:nvPr>
        </p:nvSpPr>
        <p:spPr>
          <a:xfrm>
            <a:off x="400375" y="2370325"/>
            <a:ext cx="4524900" cy="10473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105" name="Google Shape;1105;p69"/>
          <p:cNvSpPr/>
          <p:nvPr>
            <p:ph idx="3" type="pic"/>
          </p:nvPr>
        </p:nvSpPr>
        <p:spPr>
          <a:xfrm>
            <a:off x="539927" y="3872400"/>
            <a:ext cx="205200" cy="223500"/>
          </a:xfrm>
          <a:prstGeom prst="rect">
            <a:avLst/>
          </a:prstGeom>
          <a:noFill/>
          <a:ln>
            <a:noFill/>
          </a:ln>
        </p:spPr>
      </p:sp>
      <p:sp>
        <p:nvSpPr>
          <p:cNvPr id="1106" name="Google Shape;1106;p69"/>
          <p:cNvSpPr txBox="1"/>
          <p:nvPr>
            <p:ph idx="4" type="body"/>
          </p:nvPr>
        </p:nvSpPr>
        <p:spPr>
          <a:xfrm>
            <a:off x="400375" y="4194100"/>
            <a:ext cx="1399800" cy="522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07" name="Google Shape;1107;p69"/>
          <p:cNvSpPr/>
          <p:nvPr>
            <p:ph idx="5" type="pic"/>
          </p:nvPr>
        </p:nvSpPr>
        <p:spPr>
          <a:xfrm>
            <a:off x="2318544" y="3872400"/>
            <a:ext cx="205200" cy="223500"/>
          </a:xfrm>
          <a:prstGeom prst="rect">
            <a:avLst/>
          </a:prstGeom>
          <a:noFill/>
          <a:ln>
            <a:noFill/>
          </a:ln>
        </p:spPr>
      </p:sp>
      <p:sp>
        <p:nvSpPr>
          <p:cNvPr id="1108" name="Google Shape;1108;p69"/>
          <p:cNvSpPr txBox="1"/>
          <p:nvPr>
            <p:ph idx="6" type="body"/>
          </p:nvPr>
        </p:nvSpPr>
        <p:spPr>
          <a:xfrm>
            <a:off x="2180567" y="4194100"/>
            <a:ext cx="1399800" cy="522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09" name="Google Shape;1109;p69"/>
          <p:cNvSpPr/>
          <p:nvPr>
            <p:ph idx="7" type="pic"/>
          </p:nvPr>
        </p:nvSpPr>
        <p:spPr>
          <a:xfrm>
            <a:off x="4097160" y="3872400"/>
            <a:ext cx="205200" cy="223500"/>
          </a:xfrm>
          <a:prstGeom prst="rect">
            <a:avLst/>
          </a:prstGeom>
          <a:noFill/>
          <a:ln>
            <a:noFill/>
          </a:ln>
        </p:spPr>
      </p:sp>
      <p:sp>
        <p:nvSpPr>
          <p:cNvPr id="1110" name="Google Shape;1110;p69"/>
          <p:cNvSpPr txBox="1"/>
          <p:nvPr>
            <p:ph idx="8" type="body"/>
          </p:nvPr>
        </p:nvSpPr>
        <p:spPr>
          <a:xfrm>
            <a:off x="3960758" y="4194100"/>
            <a:ext cx="1399800" cy="522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11" name="Google Shape;1111;p69"/>
          <p:cNvSpPr/>
          <p:nvPr>
            <p:ph idx="9" type="pic"/>
          </p:nvPr>
        </p:nvSpPr>
        <p:spPr>
          <a:xfrm>
            <a:off x="5875777" y="3872400"/>
            <a:ext cx="205200" cy="223500"/>
          </a:xfrm>
          <a:prstGeom prst="rect">
            <a:avLst/>
          </a:prstGeom>
          <a:noFill/>
          <a:ln>
            <a:noFill/>
          </a:ln>
        </p:spPr>
      </p:sp>
      <p:sp>
        <p:nvSpPr>
          <p:cNvPr id="1112" name="Google Shape;1112;p69"/>
          <p:cNvSpPr txBox="1"/>
          <p:nvPr>
            <p:ph idx="13" type="body"/>
          </p:nvPr>
        </p:nvSpPr>
        <p:spPr>
          <a:xfrm>
            <a:off x="6189950" y="2196425"/>
            <a:ext cx="2530800" cy="339000"/>
          </a:xfrm>
          <a:prstGeom prst="rect">
            <a:avLst/>
          </a:prstGeom>
        </p:spPr>
        <p:txBody>
          <a:bodyPr anchorCtr="0" anchor="t" bIns="91425" lIns="91425" spcFirstLastPara="1" rIns="91425" wrap="square" tIns="91425">
            <a:normAutofit/>
          </a:bodyPr>
          <a:lstStyle>
            <a:lvl1pPr indent="-285750" lvl="0" marL="457200" rtl="0">
              <a:lnSpc>
                <a:spcPct val="130000"/>
              </a:lnSpc>
              <a:spcBef>
                <a:spcPts val="0"/>
              </a:spcBef>
              <a:spcAft>
                <a:spcPts val="0"/>
              </a:spcAft>
              <a:buClr>
                <a:schemeClr val="dk1"/>
              </a:buClr>
              <a:buSzPts val="900"/>
              <a:buChar char="●"/>
              <a:defRPr b="1" sz="900">
                <a:solidFill>
                  <a:schemeClr val="dk1"/>
                </a:solidFill>
              </a:defRPr>
            </a:lvl1pPr>
            <a:lvl2pPr indent="-285750" lvl="1" marL="914400" rtl="0">
              <a:lnSpc>
                <a:spcPct val="130000"/>
              </a:lnSpc>
              <a:spcBef>
                <a:spcPts val="0"/>
              </a:spcBef>
              <a:spcAft>
                <a:spcPts val="0"/>
              </a:spcAft>
              <a:buSzPts val="900"/>
              <a:buChar char="○"/>
              <a:defRPr b="1" sz="900"/>
            </a:lvl2pPr>
            <a:lvl3pPr indent="-285750" lvl="2" marL="1371600" rtl="0">
              <a:lnSpc>
                <a:spcPct val="130000"/>
              </a:lnSpc>
              <a:spcBef>
                <a:spcPts val="0"/>
              </a:spcBef>
              <a:spcAft>
                <a:spcPts val="0"/>
              </a:spcAft>
              <a:buSzPts val="900"/>
              <a:buChar char="■"/>
              <a:defRPr b="1" sz="900"/>
            </a:lvl3pPr>
            <a:lvl4pPr indent="-285750" lvl="3" marL="1828800" rtl="0">
              <a:lnSpc>
                <a:spcPct val="130000"/>
              </a:lnSpc>
              <a:spcBef>
                <a:spcPts val="0"/>
              </a:spcBef>
              <a:spcAft>
                <a:spcPts val="0"/>
              </a:spcAft>
              <a:buSzPts val="900"/>
              <a:buChar char="●"/>
              <a:defRPr b="1" sz="900"/>
            </a:lvl4pPr>
            <a:lvl5pPr indent="-285750" lvl="4" marL="2286000" rtl="0">
              <a:lnSpc>
                <a:spcPct val="130000"/>
              </a:lnSpc>
              <a:spcBef>
                <a:spcPts val="0"/>
              </a:spcBef>
              <a:spcAft>
                <a:spcPts val="0"/>
              </a:spcAft>
              <a:buSzPts val="900"/>
              <a:buChar char="○"/>
              <a:defRPr b="1" sz="900"/>
            </a:lvl5pPr>
            <a:lvl6pPr indent="-285750" lvl="5" marL="2743200" rtl="0">
              <a:lnSpc>
                <a:spcPct val="130000"/>
              </a:lnSpc>
              <a:spcBef>
                <a:spcPts val="0"/>
              </a:spcBef>
              <a:spcAft>
                <a:spcPts val="0"/>
              </a:spcAft>
              <a:buSzPts val="900"/>
              <a:buChar char="■"/>
              <a:defRPr b="1" sz="900"/>
            </a:lvl6pPr>
            <a:lvl7pPr indent="-285750" lvl="6" marL="3200400" rtl="0">
              <a:lnSpc>
                <a:spcPct val="130000"/>
              </a:lnSpc>
              <a:spcBef>
                <a:spcPts val="0"/>
              </a:spcBef>
              <a:spcAft>
                <a:spcPts val="0"/>
              </a:spcAft>
              <a:buSzPts val="900"/>
              <a:buChar char="●"/>
              <a:defRPr b="1" sz="900"/>
            </a:lvl7pPr>
            <a:lvl8pPr indent="-285750" lvl="7" marL="3657600" rtl="0">
              <a:lnSpc>
                <a:spcPct val="130000"/>
              </a:lnSpc>
              <a:spcBef>
                <a:spcPts val="0"/>
              </a:spcBef>
              <a:spcAft>
                <a:spcPts val="0"/>
              </a:spcAft>
              <a:buSzPts val="900"/>
              <a:buChar char="○"/>
              <a:defRPr b="1" sz="900"/>
            </a:lvl8pPr>
            <a:lvl9pPr indent="-285750" lvl="8" marL="4114800" rtl="0">
              <a:lnSpc>
                <a:spcPct val="130000"/>
              </a:lnSpc>
              <a:spcBef>
                <a:spcPts val="0"/>
              </a:spcBef>
              <a:spcAft>
                <a:spcPts val="0"/>
              </a:spcAft>
              <a:buSzPts val="900"/>
              <a:buChar char="■"/>
              <a:defRPr b="1" sz="900"/>
            </a:lvl9pPr>
          </a:lstStyle>
          <a:p/>
        </p:txBody>
      </p:sp>
      <p:sp>
        <p:nvSpPr>
          <p:cNvPr id="1113" name="Google Shape;1113;p69"/>
          <p:cNvSpPr txBox="1"/>
          <p:nvPr>
            <p:ph idx="14" type="body"/>
          </p:nvPr>
        </p:nvSpPr>
        <p:spPr>
          <a:xfrm>
            <a:off x="5740950" y="4194100"/>
            <a:ext cx="1399800" cy="522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14" name="Google Shape;1114;p69"/>
          <p:cNvSpPr txBox="1"/>
          <p:nvPr>
            <p:ph idx="15" type="body"/>
          </p:nvPr>
        </p:nvSpPr>
        <p:spPr>
          <a:xfrm>
            <a:off x="6189950" y="2432675"/>
            <a:ext cx="2530800" cy="832500"/>
          </a:xfrm>
          <a:prstGeom prst="rect">
            <a:avLst/>
          </a:prstGeom>
        </p:spPr>
        <p:txBody>
          <a:bodyPr anchorCtr="0" anchor="t" bIns="91425" lIns="91425" spcFirstLastPara="1" rIns="91425" wrap="square" tIns="91425">
            <a:normAutofit/>
          </a:bodyPr>
          <a:lstStyle>
            <a:lvl1pPr indent="-285750" lvl="0" marL="457200" rtl="0">
              <a:lnSpc>
                <a:spcPct val="170000"/>
              </a:lnSpc>
              <a:spcBef>
                <a:spcPts val="0"/>
              </a:spcBef>
              <a:spcAft>
                <a:spcPts val="0"/>
              </a:spcAft>
              <a:buSzPts val="900"/>
              <a:buChar char="●"/>
              <a:defRPr sz="900"/>
            </a:lvl1pPr>
            <a:lvl2pPr indent="-285750" lvl="1" marL="914400" rtl="0">
              <a:lnSpc>
                <a:spcPct val="170000"/>
              </a:lnSpc>
              <a:spcBef>
                <a:spcPts val="0"/>
              </a:spcBef>
              <a:spcAft>
                <a:spcPts val="0"/>
              </a:spcAft>
              <a:buSzPts val="900"/>
              <a:buChar char="○"/>
              <a:defRPr sz="900"/>
            </a:lvl2pPr>
            <a:lvl3pPr indent="-285750" lvl="2" marL="1371600" rtl="0">
              <a:lnSpc>
                <a:spcPct val="170000"/>
              </a:lnSpc>
              <a:spcBef>
                <a:spcPts val="0"/>
              </a:spcBef>
              <a:spcAft>
                <a:spcPts val="0"/>
              </a:spcAft>
              <a:buSzPts val="900"/>
              <a:buChar char="■"/>
              <a:defRPr sz="900"/>
            </a:lvl3pPr>
            <a:lvl4pPr indent="-285750" lvl="3" marL="1828800" rtl="0">
              <a:lnSpc>
                <a:spcPct val="170000"/>
              </a:lnSpc>
              <a:spcBef>
                <a:spcPts val="0"/>
              </a:spcBef>
              <a:spcAft>
                <a:spcPts val="0"/>
              </a:spcAft>
              <a:buSzPts val="900"/>
              <a:buChar char="●"/>
              <a:defRPr sz="900"/>
            </a:lvl4pPr>
            <a:lvl5pPr indent="-285750" lvl="4" marL="2286000" rtl="0">
              <a:lnSpc>
                <a:spcPct val="170000"/>
              </a:lnSpc>
              <a:spcBef>
                <a:spcPts val="0"/>
              </a:spcBef>
              <a:spcAft>
                <a:spcPts val="0"/>
              </a:spcAft>
              <a:buSzPts val="900"/>
              <a:buChar char="○"/>
              <a:defRPr sz="900"/>
            </a:lvl5pPr>
            <a:lvl6pPr indent="-285750" lvl="5" marL="2743200" rtl="0">
              <a:lnSpc>
                <a:spcPct val="170000"/>
              </a:lnSpc>
              <a:spcBef>
                <a:spcPts val="0"/>
              </a:spcBef>
              <a:spcAft>
                <a:spcPts val="0"/>
              </a:spcAft>
              <a:buSzPts val="900"/>
              <a:buChar char="■"/>
              <a:defRPr sz="900"/>
            </a:lvl6pPr>
            <a:lvl7pPr indent="-285750" lvl="6" marL="3200400" rtl="0">
              <a:lnSpc>
                <a:spcPct val="170000"/>
              </a:lnSpc>
              <a:spcBef>
                <a:spcPts val="0"/>
              </a:spcBef>
              <a:spcAft>
                <a:spcPts val="0"/>
              </a:spcAft>
              <a:buSzPts val="900"/>
              <a:buChar char="●"/>
              <a:defRPr sz="900"/>
            </a:lvl7pPr>
            <a:lvl8pPr indent="-285750" lvl="7" marL="3657600" rtl="0">
              <a:lnSpc>
                <a:spcPct val="170000"/>
              </a:lnSpc>
              <a:spcBef>
                <a:spcPts val="0"/>
              </a:spcBef>
              <a:spcAft>
                <a:spcPts val="0"/>
              </a:spcAft>
              <a:buSzPts val="900"/>
              <a:buChar char="○"/>
              <a:defRPr sz="900"/>
            </a:lvl8pPr>
            <a:lvl9pPr indent="-285750" lvl="8" marL="4114800" rtl="0">
              <a:lnSpc>
                <a:spcPct val="170000"/>
              </a:lnSpc>
              <a:spcBef>
                <a:spcPts val="0"/>
              </a:spcBef>
              <a:spcAft>
                <a:spcPts val="0"/>
              </a:spcAft>
              <a:buSzPts val="900"/>
              <a:buChar char="■"/>
              <a:defRPr sz="900"/>
            </a:lvl9pPr>
          </a:lstStyle>
          <a:p/>
        </p:txBody>
      </p:sp>
      <p:sp>
        <p:nvSpPr>
          <p:cNvPr id="1115" name="Google Shape;1115;p69"/>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lestones">
  <p:cSld name="CUSTOM_46">
    <p:bg>
      <p:bgPr>
        <a:solidFill>
          <a:schemeClr val="accent1"/>
        </a:solidFill>
      </p:bgPr>
    </p:bg>
    <p:spTree>
      <p:nvGrpSpPr>
        <p:cNvPr id="1116" name="Shape 1116"/>
        <p:cNvGrpSpPr/>
        <p:nvPr/>
      </p:nvGrpSpPr>
      <p:grpSpPr>
        <a:xfrm>
          <a:off x="0" y="0"/>
          <a:ext cx="0" cy="0"/>
          <a:chOff x="0" y="0"/>
          <a:chExt cx="0" cy="0"/>
        </a:xfrm>
      </p:grpSpPr>
      <p:sp>
        <p:nvSpPr>
          <p:cNvPr id="1117" name="Google Shape;1117;p70"/>
          <p:cNvSpPr/>
          <p:nvPr/>
        </p:nvSpPr>
        <p:spPr>
          <a:xfrm>
            <a:off x="3760400" y="2957550"/>
            <a:ext cx="2316000" cy="1947000"/>
          </a:xfrm>
          <a:prstGeom prst="roundRect">
            <a:avLst>
              <a:gd fmla="val 4589"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18" name="Google Shape;1118;p70"/>
          <p:cNvSpPr/>
          <p:nvPr/>
        </p:nvSpPr>
        <p:spPr>
          <a:xfrm>
            <a:off x="3965950" y="3207475"/>
            <a:ext cx="297600" cy="2976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1119" name="Google Shape;1119;p70"/>
          <p:cNvSpPr txBox="1"/>
          <p:nvPr>
            <p:ph idx="1" type="body"/>
          </p:nvPr>
        </p:nvSpPr>
        <p:spPr>
          <a:xfrm>
            <a:off x="3905575" y="3681375"/>
            <a:ext cx="2019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120" name="Google Shape;1120;p70"/>
          <p:cNvSpPr txBox="1"/>
          <p:nvPr>
            <p:ph idx="2" type="body"/>
          </p:nvPr>
        </p:nvSpPr>
        <p:spPr>
          <a:xfrm>
            <a:off x="3905575" y="3938950"/>
            <a:ext cx="2019000" cy="965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21" name="Google Shape;1121;p70"/>
          <p:cNvSpPr txBox="1"/>
          <p:nvPr>
            <p:ph idx="3" type="body"/>
          </p:nvPr>
        </p:nvSpPr>
        <p:spPr>
          <a:xfrm>
            <a:off x="3965875" y="3186775"/>
            <a:ext cx="297600" cy="421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1pPr>
            <a:lvl2pPr indent="-292100" lvl="1" marL="914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2pPr>
            <a:lvl3pPr indent="-292100" lvl="2" marL="1371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3pPr>
            <a:lvl4pPr indent="-292100" lvl="3" marL="1828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4pPr>
            <a:lvl5pPr indent="-292100" lvl="4" marL="22860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5pPr>
            <a:lvl6pPr indent="-292100" lvl="5" marL="2743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6pPr>
            <a:lvl7pPr indent="-292100" lvl="6" marL="3200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7pPr>
            <a:lvl8pPr indent="-292100" lvl="7" marL="3657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8pPr>
            <a:lvl9pPr indent="-292100" lvl="8" marL="4114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9pPr>
          </a:lstStyle>
          <a:p/>
        </p:txBody>
      </p:sp>
      <p:sp>
        <p:nvSpPr>
          <p:cNvPr id="1122" name="Google Shape;1122;p70"/>
          <p:cNvSpPr/>
          <p:nvPr/>
        </p:nvSpPr>
        <p:spPr>
          <a:xfrm>
            <a:off x="1133800" y="2957550"/>
            <a:ext cx="2316000" cy="1947000"/>
          </a:xfrm>
          <a:prstGeom prst="roundRect">
            <a:avLst>
              <a:gd fmla="val 4589"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23" name="Google Shape;1123;p70"/>
          <p:cNvSpPr/>
          <p:nvPr/>
        </p:nvSpPr>
        <p:spPr>
          <a:xfrm>
            <a:off x="1339350" y="3207475"/>
            <a:ext cx="297600" cy="2976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1124" name="Google Shape;1124;p70"/>
          <p:cNvSpPr txBox="1"/>
          <p:nvPr>
            <p:ph idx="4" type="body"/>
          </p:nvPr>
        </p:nvSpPr>
        <p:spPr>
          <a:xfrm>
            <a:off x="1278975" y="3681375"/>
            <a:ext cx="2019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125" name="Google Shape;1125;p70"/>
          <p:cNvSpPr txBox="1"/>
          <p:nvPr>
            <p:ph idx="5" type="body"/>
          </p:nvPr>
        </p:nvSpPr>
        <p:spPr>
          <a:xfrm>
            <a:off x="1278975" y="3938950"/>
            <a:ext cx="2019000" cy="965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26" name="Google Shape;1126;p70"/>
          <p:cNvSpPr txBox="1"/>
          <p:nvPr>
            <p:ph idx="6" type="body"/>
          </p:nvPr>
        </p:nvSpPr>
        <p:spPr>
          <a:xfrm>
            <a:off x="1339275" y="3186775"/>
            <a:ext cx="297600" cy="421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1pPr>
            <a:lvl2pPr indent="-292100" lvl="1" marL="914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2pPr>
            <a:lvl3pPr indent="-292100" lvl="2" marL="1371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3pPr>
            <a:lvl4pPr indent="-292100" lvl="3" marL="1828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4pPr>
            <a:lvl5pPr indent="-292100" lvl="4" marL="22860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5pPr>
            <a:lvl6pPr indent="-292100" lvl="5" marL="2743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6pPr>
            <a:lvl7pPr indent="-292100" lvl="6" marL="3200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7pPr>
            <a:lvl8pPr indent="-292100" lvl="7" marL="3657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8pPr>
            <a:lvl9pPr indent="-292100" lvl="8" marL="4114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9pPr>
          </a:lstStyle>
          <a:p/>
        </p:txBody>
      </p:sp>
      <p:sp>
        <p:nvSpPr>
          <p:cNvPr id="1127" name="Google Shape;1127;p70"/>
          <p:cNvSpPr/>
          <p:nvPr/>
        </p:nvSpPr>
        <p:spPr>
          <a:xfrm>
            <a:off x="6366900" y="795925"/>
            <a:ext cx="2316000" cy="1947000"/>
          </a:xfrm>
          <a:prstGeom prst="roundRect">
            <a:avLst>
              <a:gd fmla="val 4589"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28" name="Google Shape;1128;p70"/>
          <p:cNvSpPr/>
          <p:nvPr/>
        </p:nvSpPr>
        <p:spPr>
          <a:xfrm>
            <a:off x="6572450" y="1045850"/>
            <a:ext cx="297600" cy="2976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1129" name="Google Shape;1129;p70"/>
          <p:cNvSpPr txBox="1"/>
          <p:nvPr>
            <p:ph idx="7" type="body"/>
          </p:nvPr>
        </p:nvSpPr>
        <p:spPr>
          <a:xfrm>
            <a:off x="6512075" y="1519750"/>
            <a:ext cx="2019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130" name="Google Shape;1130;p70"/>
          <p:cNvSpPr txBox="1"/>
          <p:nvPr>
            <p:ph idx="8" type="body"/>
          </p:nvPr>
        </p:nvSpPr>
        <p:spPr>
          <a:xfrm>
            <a:off x="6512075" y="1777325"/>
            <a:ext cx="2019000" cy="965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31" name="Google Shape;1131;p70"/>
          <p:cNvSpPr/>
          <p:nvPr/>
        </p:nvSpPr>
        <p:spPr>
          <a:xfrm>
            <a:off x="3760400" y="795925"/>
            <a:ext cx="2316000" cy="1947000"/>
          </a:xfrm>
          <a:prstGeom prst="roundRect">
            <a:avLst>
              <a:gd fmla="val 4589" name="adj"/>
            </a:avLst>
          </a:prstGeom>
          <a:solidFill>
            <a:srgbClr val="D1FADF"/>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32" name="Google Shape;1132;p70"/>
          <p:cNvSpPr/>
          <p:nvPr/>
        </p:nvSpPr>
        <p:spPr>
          <a:xfrm>
            <a:off x="3965950" y="1045850"/>
            <a:ext cx="297600" cy="297600"/>
          </a:xfrm>
          <a:prstGeom prst="ellipse">
            <a:avLst/>
          </a:prstGeom>
          <a:solidFill>
            <a:srgbClr val="0D231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1133" name="Google Shape;1133;p70"/>
          <p:cNvSpPr txBox="1"/>
          <p:nvPr>
            <p:ph idx="9" type="body"/>
          </p:nvPr>
        </p:nvSpPr>
        <p:spPr>
          <a:xfrm>
            <a:off x="3905575" y="1519750"/>
            <a:ext cx="2019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134" name="Google Shape;1134;p70"/>
          <p:cNvSpPr txBox="1"/>
          <p:nvPr>
            <p:ph idx="13" type="body"/>
          </p:nvPr>
        </p:nvSpPr>
        <p:spPr>
          <a:xfrm>
            <a:off x="3905575" y="1777325"/>
            <a:ext cx="2019000" cy="965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35" name="Google Shape;1135;p70"/>
          <p:cNvSpPr txBox="1"/>
          <p:nvPr>
            <p:ph idx="14" type="body"/>
          </p:nvPr>
        </p:nvSpPr>
        <p:spPr>
          <a:xfrm>
            <a:off x="3965875" y="1025150"/>
            <a:ext cx="297600" cy="421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1pPr>
            <a:lvl2pPr indent="-292100" lvl="1" marL="9144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2pPr>
            <a:lvl3pPr indent="-292100" lvl="2" marL="13716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3pPr>
            <a:lvl4pPr indent="-292100" lvl="3" marL="18288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4pPr>
            <a:lvl5pPr indent="-292100" lvl="4" marL="22860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5pPr>
            <a:lvl6pPr indent="-292100" lvl="5" marL="27432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6pPr>
            <a:lvl7pPr indent="-292100" lvl="6" marL="32004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7pPr>
            <a:lvl8pPr indent="-292100" lvl="7" marL="36576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8pPr>
            <a:lvl9pPr indent="-292100" lvl="8" marL="4114800" rtl="0" algn="ctr">
              <a:spcBef>
                <a:spcPts val="0"/>
              </a:spcBef>
              <a:spcAft>
                <a:spcPts val="0"/>
              </a:spcAft>
              <a:buClr>
                <a:schemeClr val="lt1"/>
              </a:buClr>
              <a:buSzPts val="1000"/>
              <a:buFont typeface="IBM Plex Sans"/>
              <a:buChar char="■"/>
              <a:defRPr b="1" sz="1000">
                <a:solidFill>
                  <a:schemeClr val="lt1"/>
                </a:solidFill>
                <a:latin typeface="IBM Plex Sans"/>
                <a:ea typeface="IBM Plex Sans"/>
                <a:cs typeface="IBM Plex Sans"/>
                <a:sym typeface="IBM Plex Sans"/>
              </a:defRPr>
            </a:lvl9pPr>
          </a:lstStyle>
          <a:p/>
        </p:txBody>
      </p:sp>
      <p:sp>
        <p:nvSpPr>
          <p:cNvPr id="1136" name="Google Shape;1136;p70"/>
          <p:cNvSpPr txBox="1"/>
          <p:nvPr>
            <p:ph idx="15" type="body"/>
          </p:nvPr>
        </p:nvSpPr>
        <p:spPr>
          <a:xfrm>
            <a:off x="6572375" y="1025150"/>
            <a:ext cx="297600" cy="421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1pPr>
            <a:lvl2pPr indent="-292100" lvl="1" marL="914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2pPr>
            <a:lvl3pPr indent="-292100" lvl="2" marL="1371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3pPr>
            <a:lvl4pPr indent="-292100" lvl="3" marL="1828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4pPr>
            <a:lvl5pPr indent="-292100" lvl="4" marL="22860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5pPr>
            <a:lvl6pPr indent="-292100" lvl="5" marL="2743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6pPr>
            <a:lvl7pPr indent="-292100" lvl="6" marL="3200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7pPr>
            <a:lvl8pPr indent="-292100" lvl="7" marL="3657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8pPr>
            <a:lvl9pPr indent="-292100" lvl="8" marL="4114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9pPr>
          </a:lstStyle>
          <a:p/>
        </p:txBody>
      </p:sp>
      <p:sp>
        <p:nvSpPr>
          <p:cNvPr id="1137" name="Google Shape;1137;p70"/>
          <p:cNvSpPr txBox="1"/>
          <p:nvPr>
            <p:ph type="title"/>
          </p:nvPr>
        </p:nvSpPr>
        <p:spPr>
          <a:xfrm>
            <a:off x="400375" y="647050"/>
            <a:ext cx="3049500" cy="1188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38" name="Google Shape;1138;p70"/>
          <p:cNvSpPr/>
          <p:nvPr/>
        </p:nvSpPr>
        <p:spPr>
          <a:xfrm>
            <a:off x="6366900" y="2957550"/>
            <a:ext cx="2316000" cy="1947000"/>
          </a:xfrm>
          <a:prstGeom prst="roundRect">
            <a:avLst>
              <a:gd fmla="val 4589"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39" name="Google Shape;1139;p70"/>
          <p:cNvSpPr/>
          <p:nvPr/>
        </p:nvSpPr>
        <p:spPr>
          <a:xfrm>
            <a:off x="6572450" y="3207475"/>
            <a:ext cx="297600" cy="2976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rgbClr val="049755"/>
              </a:solidFill>
              <a:latin typeface="Roboto"/>
              <a:ea typeface="Roboto"/>
              <a:cs typeface="Roboto"/>
              <a:sym typeface="Roboto"/>
            </a:endParaRPr>
          </a:p>
        </p:txBody>
      </p:sp>
      <p:sp>
        <p:nvSpPr>
          <p:cNvPr id="1140" name="Google Shape;1140;p70"/>
          <p:cNvSpPr txBox="1"/>
          <p:nvPr>
            <p:ph idx="16" type="body"/>
          </p:nvPr>
        </p:nvSpPr>
        <p:spPr>
          <a:xfrm>
            <a:off x="6512075" y="3681375"/>
            <a:ext cx="2019000" cy="3390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Clr>
                <a:schemeClr val="dk1"/>
              </a:buClr>
              <a:buSzPts val="900"/>
              <a:buChar char="●"/>
              <a:defRPr b="1" sz="900">
                <a:solidFill>
                  <a:schemeClr val="dk1"/>
                </a:solidFill>
              </a:defRPr>
            </a:lvl1pPr>
            <a:lvl2pPr indent="-285750" lvl="1" marL="914400" rtl="0">
              <a:spcBef>
                <a:spcPts val="0"/>
              </a:spcBef>
              <a:spcAft>
                <a:spcPts val="0"/>
              </a:spcAft>
              <a:buClr>
                <a:schemeClr val="dk1"/>
              </a:buClr>
              <a:buSzPts val="900"/>
              <a:buChar char="○"/>
              <a:defRPr b="1" sz="900">
                <a:solidFill>
                  <a:schemeClr val="dk1"/>
                </a:solidFill>
              </a:defRPr>
            </a:lvl2pPr>
            <a:lvl3pPr indent="-285750" lvl="2" marL="1371600" rtl="0">
              <a:spcBef>
                <a:spcPts val="0"/>
              </a:spcBef>
              <a:spcAft>
                <a:spcPts val="0"/>
              </a:spcAft>
              <a:buClr>
                <a:schemeClr val="dk1"/>
              </a:buClr>
              <a:buSzPts val="900"/>
              <a:buChar char="■"/>
              <a:defRPr b="1" sz="900">
                <a:solidFill>
                  <a:schemeClr val="dk1"/>
                </a:solidFill>
              </a:defRPr>
            </a:lvl3pPr>
            <a:lvl4pPr indent="-285750" lvl="3" marL="1828800" rtl="0">
              <a:spcBef>
                <a:spcPts val="0"/>
              </a:spcBef>
              <a:spcAft>
                <a:spcPts val="0"/>
              </a:spcAft>
              <a:buClr>
                <a:schemeClr val="dk1"/>
              </a:buClr>
              <a:buSzPts val="900"/>
              <a:buChar char="●"/>
              <a:defRPr b="1" sz="900">
                <a:solidFill>
                  <a:schemeClr val="dk1"/>
                </a:solidFill>
              </a:defRPr>
            </a:lvl4pPr>
            <a:lvl5pPr indent="-285750" lvl="4" marL="2286000" rtl="0">
              <a:spcBef>
                <a:spcPts val="0"/>
              </a:spcBef>
              <a:spcAft>
                <a:spcPts val="0"/>
              </a:spcAft>
              <a:buClr>
                <a:schemeClr val="dk1"/>
              </a:buClr>
              <a:buSzPts val="900"/>
              <a:buChar char="○"/>
              <a:defRPr b="1" sz="900">
                <a:solidFill>
                  <a:schemeClr val="dk1"/>
                </a:solidFill>
              </a:defRPr>
            </a:lvl5pPr>
            <a:lvl6pPr indent="-285750" lvl="5" marL="2743200" rtl="0">
              <a:spcBef>
                <a:spcPts val="0"/>
              </a:spcBef>
              <a:spcAft>
                <a:spcPts val="0"/>
              </a:spcAft>
              <a:buClr>
                <a:schemeClr val="dk1"/>
              </a:buClr>
              <a:buSzPts val="900"/>
              <a:buChar char="■"/>
              <a:defRPr b="1" sz="900">
                <a:solidFill>
                  <a:schemeClr val="dk1"/>
                </a:solidFill>
              </a:defRPr>
            </a:lvl6pPr>
            <a:lvl7pPr indent="-285750" lvl="6" marL="3200400" rtl="0">
              <a:spcBef>
                <a:spcPts val="0"/>
              </a:spcBef>
              <a:spcAft>
                <a:spcPts val="0"/>
              </a:spcAft>
              <a:buClr>
                <a:schemeClr val="dk1"/>
              </a:buClr>
              <a:buSzPts val="900"/>
              <a:buChar char="●"/>
              <a:defRPr b="1" sz="900">
                <a:solidFill>
                  <a:schemeClr val="dk1"/>
                </a:solidFill>
              </a:defRPr>
            </a:lvl7pPr>
            <a:lvl8pPr indent="-285750" lvl="7" marL="3657600" rtl="0">
              <a:spcBef>
                <a:spcPts val="0"/>
              </a:spcBef>
              <a:spcAft>
                <a:spcPts val="0"/>
              </a:spcAft>
              <a:buClr>
                <a:schemeClr val="dk1"/>
              </a:buClr>
              <a:buSzPts val="900"/>
              <a:buChar char="○"/>
              <a:defRPr b="1" sz="900">
                <a:solidFill>
                  <a:schemeClr val="dk1"/>
                </a:solidFill>
              </a:defRPr>
            </a:lvl8pPr>
            <a:lvl9pPr indent="-285750" lvl="8" marL="4114800" rtl="0">
              <a:spcBef>
                <a:spcPts val="0"/>
              </a:spcBef>
              <a:spcAft>
                <a:spcPts val="0"/>
              </a:spcAft>
              <a:buClr>
                <a:schemeClr val="dk1"/>
              </a:buClr>
              <a:buSzPts val="900"/>
              <a:buChar char="■"/>
              <a:defRPr b="1" sz="900">
                <a:solidFill>
                  <a:schemeClr val="dk1"/>
                </a:solidFill>
              </a:defRPr>
            </a:lvl9pPr>
          </a:lstStyle>
          <a:p/>
        </p:txBody>
      </p:sp>
      <p:sp>
        <p:nvSpPr>
          <p:cNvPr id="1141" name="Google Shape;1141;p70"/>
          <p:cNvSpPr txBox="1"/>
          <p:nvPr>
            <p:ph idx="17" type="body"/>
          </p:nvPr>
        </p:nvSpPr>
        <p:spPr>
          <a:xfrm>
            <a:off x="6512075" y="3938950"/>
            <a:ext cx="2019000" cy="9657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42" name="Google Shape;1142;p70"/>
          <p:cNvSpPr txBox="1"/>
          <p:nvPr>
            <p:ph idx="18" type="body"/>
          </p:nvPr>
        </p:nvSpPr>
        <p:spPr>
          <a:xfrm>
            <a:off x="6572375" y="3186775"/>
            <a:ext cx="297600" cy="421200"/>
          </a:xfrm>
          <a:prstGeom prst="rect">
            <a:avLst/>
          </a:prstGeom>
        </p:spPr>
        <p:txBody>
          <a:bodyPr anchorCtr="0" anchor="t" bIns="91425" lIns="91425" spcFirstLastPara="1" rIns="91425" wrap="square" tIns="91425">
            <a:normAutofit/>
          </a:bodyPr>
          <a:lstStyle>
            <a:lvl1pPr indent="-292100" lvl="0" marL="457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1pPr>
            <a:lvl2pPr indent="-292100" lvl="1" marL="914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2pPr>
            <a:lvl3pPr indent="-292100" lvl="2" marL="1371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3pPr>
            <a:lvl4pPr indent="-292100" lvl="3" marL="1828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4pPr>
            <a:lvl5pPr indent="-292100" lvl="4" marL="22860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5pPr>
            <a:lvl6pPr indent="-292100" lvl="5" marL="27432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6pPr>
            <a:lvl7pPr indent="-292100" lvl="6" marL="32004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7pPr>
            <a:lvl8pPr indent="-292100" lvl="7" marL="36576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8pPr>
            <a:lvl9pPr indent="-292100" lvl="8" marL="4114800" rtl="0" algn="ctr">
              <a:spcBef>
                <a:spcPts val="0"/>
              </a:spcBef>
              <a:spcAft>
                <a:spcPts val="0"/>
              </a:spcAft>
              <a:buClr>
                <a:srgbClr val="037947"/>
              </a:buClr>
              <a:buSzPts val="1000"/>
              <a:buFont typeface="IBM Plex Sans"/>
              <a:buChar char="■"/>
              <a:defRPr b="1" sz="1000">
                <a:solidFill>
                  <a:srgbClr val="037947"/>
                </a:solidFill>
                <a:latin typeface="IBM Plex Sans"/>
                <a:ea typeface="IBM Plex Sans"/>
                <a:cs typeface="IBM Plex Sans"/>
                <a:sym typeface="IBM Plex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_6 items">
  <p:cSld name="CUSTOM_4">
    <p:bg>
      <p:bgPr>
        <a:solidFill>
          <a:schemeClr val="accent6"/>
        </a:solidFill>
      </p:bgPr>
    </p:bg>
    <p:spTree>
      <p:nvGrpSpPr>
        <p:cNvPr id="47" name="Shape 47"/>
        <p:cNvGrpSpPr/>
        <p:nvPr/>
      </p:nvGrpSpPr>
      <p:grpSpPr>
        <a:xfrm>
          <a:off x="0" y="0"/>
          <a:ext cx="0" cy="0"/>
          <a:chOff x="0" y="0"/>
          <a:chExt cx="0" cy="0"/>
        </a:xfrm>
      </p:grpSpPr>
      <p:sp>
        <p:nvSpPr>
          <p:cNvPr id="48" name="Google Shape;48;p8"/>
          <p:cNvSpPr txBox="1"/>
          <p:nvPr>
            <p:ph type="title"/>
          </p:nvPr>
        </p:nvSpPr>
        <p:spPr>
          <a:xfrm>
            <a:off x="359150" y="595800"/>
            <a:ext cx="2865600" cy="9456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49" name="Google Shape;49;p8"/>
          <p:cNvSpPr txBox="1"/>
          <p:nvPr>
            <p:ph idx="2" type="title"/>
          </p:nvPr>
        </p:nvSpPr>
        <p:spPr>
          <a:xfrm>
            <a:off x="359150" y="199285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50" name="Google Shape;50;p8"/>
          <p:cNvSpPr txBox="1"/>
          <p:nvPr>
            <p:ph idx="1" type="body"/>
          </p:nvPr>
        </p:nvSpPr>
        <p:spPr>
          <a:xfrm>
            <a:off x="893500" y="189017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
        <p:nvSpPr>
          <p:cNvPr id="51" name="Google Shape;51;p8"/>
          <p:cNvSpPr txBox="1"/>
          <p:nvPr>
            <p:ph idx="3" type="title"/>
          </p:nvPr>
        </p:nvSpPr>
        <p:spPr>
          <a:xfrm>
            <a:off x="359150" y="285230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52" name="Google Shape;52;p8"/>
          <p:cNvSpPr txBox="1"/>
          <p:nvPr>
            <p:ph idx="4" type="body"/>
          </p:nvPr>
        </p:nvSpPr>
        <p:spPr>
          <a:xfrm>
            <a:off x="893500" y="274962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
        <p:nvSpPr>
          <p:cNvPr id="53" name="Google Shape;53;p8"/>
          <p:cNvSpPr txBox="1"/>
          <p:nvPr>
            <p:ph idx="5" type="title"/>
          </p:nvPr>
        </p:nvSpPr>
        <p:spPr>
          <a:xfrm>
            <a:off x="359150" y="371175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54" name="Google Shape;54;p8"/>
          <p:cNvSpPr txBox="1"/>
          <p:nvPr>
            <p:ph idx="6" type="body"/>
          </p:nvPr>
        </p:nvSpPr>
        <p:spPr>
          <a:xfrm>
            <a:off x="893500" y="360907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
        <p:nvSpPr>
          <p:cNvPr id="55" name="Google Shape;55;p8"/>
          <p:cNvSpPr txBox="1"/>
          <p:nvPr>
            <p:ph idx="7" type="title"/>
          </p:nvPr>
        </p:nvSpPr>
        <p:spPr>
          <a:xfrm>
            <a:off x="4510975" y="199285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56" name="Google Shape;56;p8"/>
          <p:cNvSpPr txBox="1"/>
          <p:nvPr>
            <p:ph idx="8" type="body"/>
          </p:nvPr>
        </p:nvSpPr>
        <p:spPr>
          <a:xfrm>
            <a:off x="5045325" y="189017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
        <p:nvSpPr>
          <p:cNvPr id="57" name="Google Shape;57;p8"/>
          <p:cNvSpPr txBox="1"/>
          <p:nvPr>
            <p:ph idx="9" type="title"/>
          </p:nvPr>
        </p:nvSpPr>
        <p:spPr>
          <a:xfrm>
            <a:off x="4510975" y="285230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58" name="Google Shape;58;p8"/>
          <p:cNvSpPr txBox="1"/>
          <p:nvPr>
            <p:ph idx="13" type="body"/>
          </p:nvPr>
        </p:nvSpPr>
        <p:spPr>
          <a:xfrm>
            <a:off x="5045325" y="274962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
        <p:nvSpPr>
          <p:cNvPr id="59" name="Google Shape;59;p8"/>
          <p:cNvSpPr txBox="1"/>
          <p:nvPr>
            <p:ph idx="14" type="title"/>
          </p:nvPr>
        </p:nvSpPr>
        <p:spPr>
          <a:xfrm>
            <a:off x="4510975" y="3711750"/>
            <a:ext cx="533400" cy="496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49755"/>
              </a:buClr>
              <a:buSzPts val="1600"/>
              <a:buNone/>
              <a:defRPr sz="1600">
                <a:solidFill>
                  <a:srgbClr val="049755"/>
                </a:solidFill>
              </a:defRPr>
            </a:lvl1pPr>
            <a:lvl2pPr lvl="1" rtl="0">
              <a:spcBef>
                <a:spcPts val="0"/>
              </a:spcBef>
              <a:spcAft>
                <a:spcPts val="0"/>
              </a:spcAft>
              <a:buClr>
                <a:srgbClr val="049755"/>
              </a:buClr>
              <a:buSzPts val="1600"/>
              <a:buNone/>
              <a:defRPr sz="1600">
                <a:solidFill>
                  <a:srgbClr val="049755"/>
                </a:solidFill>
              </a:defRPr>
            </a:lvl2pPr>
            <a:lvl3pPr lvl="2" rtl="0">
              <a:spcBef>
                <a:spcPts val="0"/>
              </a:spcBef>
              <a:spcAft>
                <a:spcPts val="0"/>
              </a:spcAft>
              <a:buClr>
                <a:srgbClr val="049755"/>
              </a:buClr>
              <a:buSzPts val="1600"/>
              <a:buNone/>
              <a:defRPr sz="1600">
                <a:solidFill>
                  <a:srgbClr val="049755"/>
                </a:solidFill>
              </a:defRPr>
            </a:lvl3pPr>
            <a:lvl4pPr lvl="3" rtl="0">
              <a:spcBef>
                <a:spcPts val="0"/>
              </a:spcBef>
              <a:spcAft>
                <a:spcPts val="0"/>
              </a:spcAft>
              <a:buClr>
                <a:srgbClr val="049755"/>
              </a:buClr>
              <a:buSzPts val="1600"/>
              <a:buNone/>
              <a:defRPr sz="1600">
                <a:solidFill>
                  <a:srgbClr val="049755"/>
                </a:solidFill>
              </a:defRPr>
            </a:lvl4pPr>
            <a:lvl5pPr lvl="4" rtl="0">
              <a:spcBef>
                <a:spcPts val="0"/>
              </a:spcBef>
              <a:spcAft>
                <a:spcPts val="0"/>
              </a:spcAft>
              <a:buClr>
                <a:srgbClr val="049755"/>
              </a:buClr>
              <a:buSzPts val="1600"/>
              <a:buNone/>
              <a:defRPr sz="1600">
                <a:solidFill>
                  <a:srgbClr val="049755"/>
                </a:solidFill>
              </a:defRPr>
            </a:lvl5pPr>
            <a:lvl6pPr lvl="5" rtl="0">
              <a:spcBef>
                <a:spcPts val="0"/>
              </a:spcBef>
              <a:spcAft>
                <a:spcPts val="0"/>
              </a:spcAft>
              <a:buClr>
                <a:srgbClr val="049755"/>
              </a:buClr>
              <a:buSzPts val="1600"/>
              <a:buNone/>
              <a:defRPr sz="1600">
                <a:solidFill>
                  <a:srgbClr val="049755"/>
                </a:solidFill>
              </a:defRPr>
            </a:lvl6pPr>
            <a:lvl7pPr lvl="6" rtl="0">
              <a:spcBef>
                <a:spcPts val="0"/>
              </a:spcBef>
              <a:spcAft>
                <a:spcPts val="0"/>
              </a:spcAft>
              <a:buClr>
                <a:srgbClr val="049755"/>
              </a:buClr>
              <a:buSzPts val="1600"/>
              <a:buNone/>
              <a:defRPr sz="1600">
                <a:solidFill>
                  <a:srgbClr val="049755"/>
                </a:solidFill>
              </a:defRPr>
            </a:lvl7pPr>
            <a:lvl8pPr lvl="7" rtl="0">
              <a:spcBef>
                <a:spcPts val="0"/>
              </a:spcBef>
              <a:spcAft>
                <a:spcPts val="0"/>
              </a:spcAft>
              <a:buClr>
                <a:srgbClr val="049755"/>
              </a:buClr>
              <a:buSzPts val="1600"/>
              <a:buNone/>
              <a:defRPr sz="1600">
                <a:solidFill>
                  <a:srgbClr val="049755"/>
                </a:solidFill>
              </a:defRPr>
            </a:lvl8pPr>
            <a:lvl9pPr lvl="8" rtl="0">
              <a:spcBef>
                <a:spcPts val="0"/>
              </a:spcBef>
              <a:spcAft>
                <a:spcPts val="0"/>
              </a:spcAft>
              <a:buClr>
                <a:srgbClr val="049755"/>
              </a:buClr>
              <a:buSzPts val="1600"/>
              <a:buNone/>
              <a:defRPr sz="1600">
                <a:solidFill>
                  <a:srgbClr val="049755"/>
                </a:solidFill>
              </a:defRPr>
            </a:lvl9pPr>
          </a:lstStyle>
          <a:p/>
        </p:txBody>
      </p:sp>
      <p:sp>
        <p:nvSpPr>
          <p:cNvPr id="60" name="Google Shape;60;p8"/>
          <p:cNvSpPr txBox="1"/>
          <p:nvPr>
            <p:ph idx="15" type="body"/>
          </p:nvPr>
        </p:nvSpPr>
        <p:spPr>
          <a:xfrm>
            <a:off x="5045325" y="3609075"/>
            <a:ext cx="3206100" cy="693300"/>
          </a:xfrm>
          <a:prstGeom prst="rect">
            <a:avLst/>
          </a:prstGeom>
        </p:spPr>
        <p:txBody>
          <a:bodyPr anchorCtr="0" anchor="t" bIns="91425" lIns="91425" spcFirstLastPara="1" rIns="91425" wrap="square" tIns="91425">
            <a:normAutofit/>
          </a:bodyPr>
          <a:lstStyle>
            <a:lvl1pPr indent="-311150" lvl="0" marL="457200" rtl="0">
              <a:lnSpc>
                <a:spcPct val="115000"/>
              </a:lnSpc>
              <a:spcBef>
                <a:spcPts val="0"/>
              </a:spcBef>
              <a:spcAft>
                <a:spcPts val="0"/>
              </a:spcAft>
              <a:buSzPts val="1300"/>
              <a:buChar char="●"/>
              <a:defRPr sz="1300"/>
            </a:lvl1pPr>
            <a:lvl2pPr indent="-311150" lvl="1" marL="914400" rtl="0">
              <a:lnSpc>
                <a:spcPct val="115000"/>
              </a:lnSpc>
              <a:spcBef>
                <a:spcPts val="0"/>
              </a:spcBef>
              <a:spcAft>
                <a:spcPts val="0"/>
              </a:spcAft>
              <a:buSzPts val="1300"/>
              <a:buChar char="○"/>
              <a:defRPr sz="1300"/>
            </a:lvl2pPr>
            <a:lvl3pPr indent="-311150" lvl="2" marL="1371600" rtl="0">
              <a:lnSpc>
                <a:spcPct val="115000"/>
              </a:lnSpc>
              <a:spcBef>
                <a:spcPts val="0"/>
              </a:spcBef>
              <a:spcAft>
                <a:spcPts val="0"/>
              </a:spcAft>
              <a:buSzPts val="1300"/>
              <a:buChar char="■"/>
              <a:defRPr sz="1300"/>
            </a:lvl3pPr>
            <a:lvl4pPr indent="-311150" lvl="3" marL="1828800" rtl="0">
              <a:lnSpc>
                <a:spcPct val="115000"/>
              </a:lnSpc>
              <a:spcBef>
                <a:spcPts val="0"/>
              </a:spcBef>
              <a:spcAft>
                <a:spcPts val="0"/>
              </a:spcAft>
              <a:buSzPts val="1300"/>
              <a:buChar char="●"/>
              <a:defRPr sz="1300"/>
            </a:lvl4pPr>
            <a:lvl5pPr indent="-311150" lvl="4" marL="2286000" rtl="0">
              <a:lnSpc>
                <a:spcPct val="115000"/>
              </a:lnSpc>
              <a:spcBef>
                <a:spcPts val="0"/>
              </a:spcBef>
              <a:spcAft>
                <a:spcPts val="0"/>
              </a:spcAft>
              <a:buSzPts val="1300"/>
              <a:buChar char="○"/>
              <a:defRPr sz="1300"/>
            </a:lvl5pPr>
            <a:lvl6pPr indent="-311150" lvl="5" marL="2743200" rtl="0">
              <a:lnSpc>
                <a:spcPct val="115000"/>
              </a:lnSpc>
              <a:spcBef>
                <a:spcPts val="0"/>
              </a:spcBef>
              <a:spcAft>
                <a:spcPts val="0"/>
              </a:spcAft>
              <a:buSzPts val="1300"/>
              <a:buChar char="■"/>
              <a:defRPr sz="1300"/>
            </a:lvl6pPr>
            <a:lvl7pPr indent="-311150" lvl="6" marL="3200400" rtl="0">
              <a:lnSpc>
                <a:spcPct val="115000"/>
              </a:lnSpc>
              <a:spcBef>
                <a:spcPts val="0"/>
              </a:spcBef>
              <a:spcAft>
                <a:spcPts val="0"/>
              </a:spcAft>
              <a:buSzPts val="1300"/>
              <a:buChar char="●"/>
              <a:defRPr sz="1300"/>
            </a:lvl7pPr>
            <a:lvl8pPr indent="-311150" lvl="7" marL="3657600" rtl="0">
              <a:lnSpc>
                <a:spcPct val="115000"/>
              </a:lnSpc>
              <a:spcBef>
                <a:spcPts val="0"/>
              </a:spcBef>
              <a:spcAft>
                <a:spcPts val="0"/>
              </a:spcAft>
              <a:buSzPts val="1300"/>
              <a:buChar char="○"/>
              <a:defRPr sz="1300"/>
            </a:lvl8pPr>
            <a:lvl9pPr indent="-311150" lvl="8" marL="4114800" rtl="0">
              <a:lnSpc>
                <a:spcPct val="115000"/>
              </a:lnSpc>
              <a:spcBef>
                <a:spcPts val="0"/>
              </a:spcBef>
              <a:spcAft>
                <a:spcPts val="0"/>
              </a:spcAft>
              <a:buSzPts val="1300"/>
              <a:buChar char="■"/>
              <a:defRPr sz="1300"/>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 Takeaways">
  <p:cSld name="CUSTOM_49">
    <p:spTree>
      <p:nvGrpSpPr>
        <p:cNvPr id="1143" name="Shape 1143"/>
        <p:cNvGrpSpPr/>
        <p:nvPr/>
      </p:nvGrpSpPr>
      <p:grpSpPr>
        <a:xfrm>
          <a:off x="0" y="0"/>
          <a:ext cx="0" cy="0"/>
          <a:chOff x="0" y="0"/>
          <a:chExt cx="0" cy="0"/>
        </a:xfrm>
      </p:grpSpPr>
      <p:sp>
        <p:nvSpPr>
          <p:cNvPr id="1144" name="Google Shape;1144;p71"/>
          <p:cNvSpPr txBox="1"/>
          <p:nvPr>
            <p:ph type="title"/>
          </p:nvPr>
        </p:nvSpPr>
        <p:spPr>
          <a:xfrm>
            <a:off x="6078975" y="2126825"/>
            <a:ext cx="2190600" cy="487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200"/>
              <a:buNone/>
              <a:defRPr sz="2200">
                <a:solidFill>
                  <a:srgbClr val="0D2317"/>
                </a:solidFill>
              </a:defRPr>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p:txBody>
      </p:sp>
      <p:sp>
        <p:nvSpPr>
          <p:cNvPr id="1145" name="Google Shape;1145;p71"/>
          <p:cNvSpPr txBox="1"/>
          <p:nvPr>
            <p:ph idx="1" type="body"/>
          </p:nvPr>
        </p:nvSpPr>
        <p:spPr>
          <a:xfrm>
            <a:off x="6078975" y="2511625"/>
            <a:ext cx="2157600" cy="3390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0D2317"/>
              </a:buClr>
              <a:buSzPts val="1000"/>
              <a:buChar char="●"/>
              <a:defRPr>
                <a:solidFill>
                  <a:srgbClr val="0D2317"/>
                </a:solidFill>
              </a:defRPr>
            </a:lvl1pPr>
            <a:lvl2pPr indent="-292100" lvl="1" marL="9144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2pPr>
            <a:lvl3pPr indent="-292100" lvl="2" marL="13716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3pPr>
            <a:lvl4pPr indent="-292100" lvl="3" marL="18288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4pPr>
            <a:lvl5pPr indent="-292100" lvl="4" marL="22860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5pPr>
            <a:lvl6pPr indent="-292100" lvl="5" marL="27432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6pPr>
            <a:lvl7pPr indent="-292100" lvl="6" marL="32004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7pPr>
            <a:lvl8pPr indent="-292100" lvl="7" marL="36576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8pPr>
            <a:lvl9pPr indent="-292100" lvl="8" marL="4114800" rtl="0">
              <a:lnSpc>
                <a:spcPct val="115000"/>
              </a:lnSpc>
              <a:spcBef>
                <a:spcPts val="0"/>
              </a:spcBef>
              <a:spcAft>
                <a:spcPts val="0"/>
              </a:spcAft>
              <a:buClr>
                <a:srgbClr val="0D2317"/>
              </a:buClr>
              <a:buSzPts val="1000"/>
              <a:buFont typeface="Roboto"/>
              <a:buChar char="■"/>
              <a:defRPr>
                <a:solidFill>
                  <a:srgbClr val="0D2317"/>
                </a:solidFill>
                <a:latin typeface="Roboto"/>
                <a:ea typeface="Roboto"/>
                <a:cs typeface="Roboto"/>
                <a:sym typeface="Roboto"/>
              </a:defRPr>
            </a:lvl9pPr>
          </a:lstStyle>
          <a:p/>
        </p:txBody>
      </p:sp>
      <p:sp>
        <p:nvSpPr>
          <p:cNvPr id="1146" name="Google Shape;1146;p71"/>
          <p:cNvSpPr txBox="1"/>
          <p:nvPr>
            <p:ph idx="2" type="body"/>
          </p:nvPr>
        </p:nvSpPr>
        <p:spPr>
          <a:xfrm>
            <a:off x="400375" y="2912950"/>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47" name="Google Shape;1147;p71"/>
          <p:cNvSpPr txBox="1"/>
          <p:nvPr>
            <p:ph idx="3" type="body"/>
          </p:nvPr>
        </p:nvSpPr>
        <p:spPr>
          <a:xfrm>
            <a:off x="400375" y="3858825"/>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48" name="Google Shape;1148;p71"/>
          <p:cNvSpPr txBox="1"/>
          <p:nvPr>
            <p:ph idx="4" type="body"/>
          </p:nvPr>
        </p:nvSpPr>
        <p:spPr>
          <a:xfrm>
            <a:off x="1963800" y="2912950"/>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49" name="Google Shape;1149;p71"/>
          <p:cNvSpPr txBox="1"/>
          <p:nvPr>
            <p:ph idx="5" type="body"/>
          </p:nvPr>
        </p:nvSpPr>
        <p:spPr>
          <a:xfrm>
            <a:off x="1963800" y="3858825"/>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50" name="Google Shape;1150;p71"/>
          <p:cNvSpPr txBox="1"/>
          <p:nvPr>
            <p:ph idx="6" type="body"/>
          </p:nvPr>
        </p:nvSpPr>
        <p:spPr>
          <a:xfrm>
            <a:off x="3848375" y="2912950"/>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51" name="Google Shape;1151;p71"/>
          <p:cNvSpPr txBox="1"/>
          <p:nvPr>
            <p:ph idx="7" type="body"/>
          </p:nvPr>
        </p:nvSpPr>
        <p:spPr>
          <a:xfrm>
            <a:off x="3848375" y="3858825"/>
            <a:ext cx="1398300" cy="381900"/>
          </a:xfrm>
          <a:prstGeom prst="rect">
            <a:avLst/>
          </a:prstGeom>
        </p:spPr>
        <p:txBody>
          <a:bodyPr anchorCtr="0" anchor="t" bIns="91425" lIns="91425" spcFirstLastPara="1" rIns="91425" wrap="square" tIns="91425">
            <a:normAutofit/>
          </a:bodyPr>
          <a:lstStyle>
            <a:lvl1pPr indent="-285750" lvl="0" marL="457200" rtl="0">
              <a:spcBef>
                <a:spcPts val="0"/>
              </a:spcBef>
              <a:spcAft>
                <a:spcPts val="0"/>
              </a:spcAft>
              <a:buSzPts val="900"/>
              <a:buChar char="●"/>
              <a:defRPr sz="900"/>
            </a:lvl1pPr>
            <a:lvl2pPr indent="-285750" lvl="1" marL="914400" rtl="0">
              <a:spcBef>
                <a:spcPts val="0"/>
              </a:spcBef>
              <a:spcAft>
                <a:spcPts val="0"/>
              </a:spcAft>
              <a:buSzPts val="900"/>
              <a:buChar char="○"/>
              <a:defRPr sz="900"/>
            </a:lvl2pPr>
            <a:lvl3pPr indent="-285750" lvl="2" marL="1371600" rtl="0">
              <a:spcBef>
                <a:spcPts val="0"/>
              </a:spcBef>
              <a:spcAft>
                <a:spcPts val="0"/>
              </a:spcAft>
              <a:buSzPts val="900"/>
              <a:buChar char="■"/>
              <a:defRPr sz="900"/>
            </a:lvl3pPr>
            <a:lvl4pPr indent="-285750" lvl="3" marL="1828800" rtl="0">
              <a:spcBef>
                <a:spcPts val="0"/>
              </a:spcBef>
              <a:spcAft>
                <a:spcPts val="0"/>
              </a:spcAft>
              <a:buSzPts val="900"/>
              <a:buChar char="●"/>
              <a:defRPr sz="900"/>
            </a:lvl4pPr>
            <a:lvl5pPr indent="-285750" lvl="4" marL="2286000" rtl="0">
              <a:spcBef>
                <a:spcPts val="0"/>
              </a:spcBef>
              <a:spcAft>
                <a:spcPts val="0"/>
              </a:spcAft>
              <a:buSzPts val="900"/>
              <a:buChar char="○"/>
              <a:defRPr sz="900"/>
            </a:lvl5pPr>
            <a:lvl6pPr indent="-285750" lvl="5" marL="2743200" rtl="0">
              <a:spcBef>
                <a:spcPts val="0"/>
              </a:spcBef>
              <a:spcAft>
                <a:spcPts val="0"/>
              </a:spcAft>
              <a:buSzPts val="900"/>
              <a:buChar char="■"/>
              <a:defRPr sz="900"/>
            </a:lvl6pPr>
            <a:lvl7pPr indent="-285750" lvl="6" marL="3200400" rtl="0">
              <a:spcBef>
                <a:spcPts val="0"/>
              </a:spcBef>
              <a:spcAft>
                <a:spcPts val="0"/>
              </a:spcAft>
              <a:buSzPts val="900"/>
              <a:buChar char="●"/>
              <a:defRPr sz="900"/>
            </a:lvl7pPr>
            <a:lvl8pPr indent="-285750" lvl="7" marL="3657600" rtl="0">
              <a:spcBef>
                <a:spcPts val="0"/>
              </a:spcBef>
              <a:spcAft>
                <a:spcPts val="0"/>
              </a:spcAft>
              <a:buSzPts val="900"/>
              <a:buChar char="○"/>
              <a:defRPr sz="900"/>
            </a:lvl8pPr>
            <a:lvl9pPr indent="-285750" lvl="8" marL="4114800" rtl="0">
              <a:spcBef>
                <a:spcPts val="0"/>
              </a:spcBef>
              <a:spcAft>
                <a:spcPts val="0"/>
              </a:spcAft>
              <a:buSzPts val="900"/>
              <a:buChar char="■"/>
              <a:defRPr sz="900"/>
            </a:lvl9pPr>
          </a:lstStyle>
          <a:p/>
        </p:txBody>
      </p:sp>
      <p:sp>
        <p:nvSpPr>
          <p:cNvPr id="1152" name="Google Shape;1152;p71"/>
          <p:cNvSpPr txBox="1"/>
          <p:nvPr>
            <p:ph idx="8" type="body"/>
          </p:nvPr>
        </p:nvSpPr>
        <p:spPr>
          <a:xfrm>
            <a:off x="6078975" y="3318175"/>
            <a:ext cx="2422800" cy="7434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rgbClr val="0D2317"/>
              </a:buClr>
              <a:buSzPts val="1000"/>
              <a:buChar char="●"/>
              <a:defRPr>
                <a:solidFill>
                  <a:srgbClr val="0D2317"/>
                </a:solidFill>
              </a:defRPr>
            </a:lvl1pPr>
            <a:lvl2pPr indent="-292100" lvl="1" marL="914400" rtl="0">
              <a:lnSpc>
                <a:spcPct val="115000"/>
              </a:lnSpc>
              <a:spcBef>
                <a:spcPts val="0"/>
              </a:spcBef>
              <a:spcAft>
                <a:spcPts val="0"/>
              </a:spcAft>
              <a:buClr>
                <a:srgbClr val="0D2317"/>
              </a:buClr>
              <a:buSzPts val="1000"/>
              <a:buChar char="○"/>
              <a:defRPr>
                <a:solidFill>
                  <a:srgbClr val="0D2317"/>
                </a:solidFill>
              </a:defRPr>
            </a:lvl2pPr>
            <a:lvl3pPr indent="-292100" lvl="2" marL="1371600" rtl="0">
              <a:lnSpc>
                <a:spcPct val="115000"/>
              </a:lnSpc>
              <a:spcBef>
                <a:spcPts val="0"/>
              </a:spcBef>
              <a:spcAft>
                <a:spcPts val="0"/>
              </a:spcAft>
              <a:buClr>
                <a:srgbClr val="0D2317"/>
              </a:buClr>
              <a:buSzPts val="1000"/>
              <a:buChar char="■"/>
              <a:defRPr>
                <a:solidFill>
                  <a:srgbClr val="0D2317"/>
                </a:solidFill>
              </a:defRPr>
            </a:lvl3pPr>
            <a:lvl4pPr indent="-292100" lvl="3" marL="1828800" rtl="0">
              <a:lnSpc>
                <a:spcPct val="115000"/>
              </a:lnSpc>
              <a:spcBef>
                <a:spcPts val="0"/>
              </a:spcBef>
              <a:spcAft>
                <a:spcPts val="0"/>
              </a:spcAft>
              <a:buClr>
                <a:srgbClr val="0D2317"/>
              </a:buClr>
              <a:buSzPts val="1000"/>
              <a:buChar char="●"/>
              <a:defRPr>
                <a:solidFill>
                  <a:srgbClr val="0D2317"/>
                </a:solidFill>
              </a:defRPr>
            </a:lvl4pPr>
            <a:lvl5pPr indent="-292100" lvl="4" marL="2286000" rtl="0">
              <a:lnSpc>
                <a:spcPct val="115000"/>
              </a:lnSpc>
              <a:spcBef>
                <a:spcPts val="0"/>
              </a:spcBef>
              <a:spcAft>
                <a:spcPts val="0"/>
              </a:spcAft>
              <a:buClr>
                <a:srgbClr val="0D2317"/>
              </a:buClr>
              <a:buSzPts val="1000"/>
              <a:buChar char="○"/>
              <a:defRPr>
                <a:solidFill>
                  <a:srgbClr val="0D2317"/>
                </a:solidFill>
              </a:defRPr>
            </a:lvl5pPr>
            <a:lvl6pPr indent="-292100" lvl="5" marL="2743200" rtl="0">
              <a:lnSpc>
                <a:spcPct val="115000"/>
              </a:lnSpc>
              <a:spcBef>
                <a:spcPts val="0"/>
              </a:spcBef>
              <a:spcAft>
                <a:spcPts val="0"/>
              </a:spcAft>
              <a:buClr>
                <a:srgbClr val="0D2317"/>
              </a:buClr>
              <a:buSzPts val="1000"/>
              <a:buChar char="■"/>
              <a:defRPr>
                <a:solidFill>
                  <a:srgbClr val="0D2317"/>
                </a:solidFill>
              </a:defRPr>
            </a:lvl6pPr>
            <a:lvl7pPr indent="-292100" lvl="6" marL="3200400" rtl="0">
              <a:lnSpc>
                <a:spcPct val="115000"/>
              </a:lnSpc>
              <a:spcBef>
                <a:spcPts val="0"/>
              </a:spcBef>
              <a:spcAft>
                <a:spcPts val="0"/>
              </a:spcAft>
              <a:buClr>
                <a:srgbClr val="0D2317"/>
              </a:buClr>
              <a:buSzPts val="1000"/>
              <a:buChar char="●"/>
              <a:defRPr>
                <a:solidFill>
                  <a:srgbClr val="0D2317"/>
                </a:solidFill>
              </a:defRPr>
            </a:lvl7pPr>
            <a:lvl8pPr indent="-292100" lvl="7" marL="3657600" rtl="0">
              <a:lnSpc>
                <a:spcPct val="115000"/>
              </a:lnSpc>
              <a:spcBef>
                <a:spcPts val="0"/>
              </a:spcBef>
              <a:spcAft>
                <a:spcPts val="0"/>
              </a:spcAft>
              <a:buClr>
                <a:srgbClr val="0D2317"/>
              </a:buClr>
              <a:buSzPts val="1000"/>
              <a:buChar char="○"/>
              <a:defRPr>
                <a:solidFill>
                  <a:srgbClr val="0D2317"/>
                </a:solidFill>
              </a:defRPr>
            </a:lvl8pPr>
            <a:lvl9pPr indent="-292100" lvl="8" marL="4114800" rtl="0">
              <a:lnSpc>
                <a:spcPct val="115000"/>
              </a:lnSpc>
              <a:spcBef>
                <a:spcPts val="0"/>
              </a:spcBef>
              <a:spcAft>
                <a:spcPts val="0"/>
              </a:spcAft>
              <a:buClr>
                <a:srgbClr val="0D2317"/>
              </a:buClr>
              <a:buSzPts val="1000"/>
              <a:buChar char="■"/>
              <a:defRPr>
                <a:solidFill>
                  <a:srgbClr val="0D2317"/>
                </a:solidFill>
              </a:defRPr>
            </a:lvl9pPr>
          </a:lstStyle>
          <a:p/>
        </p:txBody>
      </p:sp>
      <p:sp>
        <p:nvSpPr>
          <p:cNvPr id="1153" name="Google Shape;1153;p71"/>
          <p:cNvSpPr txBox="1"/>
          <p:nvPr>
            <p:ph idx="9" type="body"/>
          </p:nvPr>
        </p:nvSpPr>
        <p:spPr>
          <a:xfrm>
            <a:off x="400375" y="1075325"/>
            <a:ext cx="40818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154" name="Google Shape;1154;p71"/>
          <p:cNvSpPr txBox="1"/>
          <p:nvPr>
            <p:ph idx="13" type="title"/>
          </p:nvPr>
        </p:nvSpPr>
        <p:spPr>
          <a:xfrm>
            <a:off x="400375" y="1412550"/>
            <a:ext cx="3535500" cy="11025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55" name="Google Shape;1155;p71"/>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156" name="Google Shape;1156;p71"/>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1157" name="Google Shape;1157;p71"/>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049755"/>
                </a:solidFill>
                <a:latin typeface="Inter Medium"/>
                <a:ea typeface="Inter Medium"/>
                <a:cs typeface="Inter Medium"/>
                <a:sym typeface="Inter Medium"/>
              </a:defRPr>
            </a:lvl1pPr>
            <a:lvl2pPr lvl="1">
              <a:buNone/>
              <a:defRPr sz="1300">
                <a:solidFill>
                  <a:srgbClr val="049755"/>
                </a:solidFill>
                <a:latin typeface="Inter Medium"/>
                <a:ea typeface="Inter Medium"/>
                <a:cs typeface="Inter Medium"/>
                <a:sym typeface="Inter Medium"/>
              </a:defRPr>
            </a:lvl2pPr>
            <a:lvl3pPr lvl="2">
              <a:buNone/>
              <a:defRPr sz="1300">
                <a:solidFill>
                  <a:srgbClr val="049755"/>
                </a:solidFill>
                <a:latin typeface="Inter Medium"/>
                <a:ea typeface="Inter Medium"/>
                <a:cs typeface="Inter Medium"/>
                <a:sym typeface="Inter Medium"/>
              </a:defRPr>
            </a:lvl3pPr>
            <a:lvl4pPr lvl="3">
              <a:buNone/>
              <a:defRPr sz="1300">
                <a:solidFill>
                  <a:srgbClr val="049755"/>
                </a:solidFill>
                <a:latin typeface="Inter Medium"/>
                <a:ea typeface="Inter Medium"/>
                <a:cs typeface="Inter Medium"/>
                <a:sym typeface="Inter Medium"/>
              </a:defRPr>
            </a:lvl4pPr>
            <a:lvl5pPr lvl="4">
              <a:buNone/>
              <a:defRPr sz="1300">
                <a:solidFill>
                  <a:srgbClr val="049755"/>
                </a:solidFill>
                <a:latin typeface="Inter Medium"/>
                <a:ea typeface="Inter Medium"/>
                <a:cs typeface="Inter Medium"/>
                <a:sym typeface="Inter Medium"/>
              </a:defRPr>
            </a:lvl5pPr>
            <a:lvl6pPr lvl="5">
              <a:buNone/>
              <a:defRPr sz="1300">
                <a:solidFill>
                  <a:srgbClr val="049755"/>
                </a:solidFill>
                <a:latin typeface="Inter Medium"/>
                <a:ea typeface="Inter Medium"/>
                <a:cs typeface="Inter Medium"/>
                <a:sym typeface="Inter Medium"/>
              </a:defRPr>
            </a:lvl6pPr>
            <a:lvl7pPr lvl="6">
              <a:buNone/>
              <a:defRPr sz="1300">
                <a:solidFill>
                  <a:srgbClr val="049755"/>
                </a:solidFill>
                <a:latin typeface="Inter Medium"/>
                <a:ea typeface="Inter Medium"/>
                <a:cs typeface="Inter Medium"/>
                <a:sym typeface="Inter Medium"/>
              </a:defRPr>
            </a:lvl7pPr>
            <a:lvl8pPr lvl="7">
              <a:buNone/>
              <a:defRPr sz="1300">
                <a:solidFill>
                  <a:srgbClr val="049755"/>
                </a:solidFill>
                <a:latin typeface="Inter Medium"/>
                <a:ea typeface="Inter Medium"/>
                <a:cs typeface="Inter Medium"/>
                <a:sym typeface="Inter Medium"/>
              </a:defRPr>
            </a:lvl8pPr>
            <a:lvl9pPr lvl="8">
              <a:buNone/>
              <a:defRPr sz="1300">
                <a:solidFill>
                  <a:srgbClr val="049755"/>
                </a:solidFill>
                <a:latin typeface="Inter Medium"/>
                <a:ea typeface="Inter Medium"/>
                <a:cs typeface="Inter Medium"/>
                <a:sym typeface="Inter Medium"/>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Takeaways">
  <p:cSld name="CUSTOM_49_1">
    <p:spTree>
      <p:nvGrpSpPr>
        <p:cNvPr id="1158" name="Shape 1158"/>
        <p:cNvGrpSpPr/>
        <p:nvPr/>
      </p:nvGrpSpPr>
      <p:grpSpPr>
        <a:xfrm>
          <a:off x="0" y="0"/>
          <a:ext cx="0" cy="0"/>
          <a:chOff x="0" y="0"/>
          <a:chExt cx="0" cy="0"/>
        </a:xfrm>
      </p:grpSpPr>
      <p:sp>
        <p:nvSpPr>
          <p:cNvPr id="1159" name="Google Shape;1159;p72"/>
          <p:cNvSpPr txBox="1"/>
          <p:nvPr>
            <p:ph type="title"/>
          </p:nvPr>
        </p:nvSpPr>
        <p:spPr>
          <a:xfrm>
            <a:off x="400375" y="763050"/>
            <a:ext cx="5790600" cy="5859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60" name="Google Shape;1160;p72"/>
          <p:cNvSpPr txBox="1"/>
          <p:nvPr>
            <p:ph idx="1" type="body"/>
          </p:nvPr>
        </p:nvSpPr>
        <p:spPr>
          <a:xfrm>
            <a:off x="400375" y="179610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61" name="Google Shape;1161;p72"/>
          <p:cNvSpPr txBox="1"/>
          <p:nvPr>
            <p:ph idx="2" type="body"/>
          </p:nvPr>
        </p:nvSpPr>
        <p:spPr>
          <a:xfrm>
            <a:off x="400375" y="1979900"/>
            <a:ext cx="2277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62" name="Google Shape;1162;p72"/>
          <p:cNvSpPr txBox="1"/>
          <p:nvPr>
            <p:ph idx="3" type="body"/>
          </p:nvPr>
        </p:nvSpPr>
        <p:spPr>
          <a:xfrm>
            <a:off x="3054975" y="179610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63" name="Google Shape;1163;p72"/>
          <p:cNvSpPr txBox="1"/>
          <p:nvPr>
            <p:ph idx="4" type="body"/>
          </p:nvPr>
        </p:nvSpPr>
        <p:spPr>
          <a:xfrm>
            <a:off x="3054975" y="1979900"/>
            <a:ext cx="2292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64" name="Google Shape;1164;p72"/>
          <p:cNvSpPr txBox="1"/>
          <p:nvPr>
            <p:ph idx="5" type="body"/>
          </p:nvPr>
        </p:nvSpPr>
        <p:spPr>
          <a:xfrm>
            <a:off x="5709575" y="179610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65" name="Google Shape;1165;p72"/>
          <p:cNvSpPr txBox="1"/>
          <p:nvPr>
            <p:ph idx="6" type="body"/>
          </p:nvPr>
        </p:nvSpPr>
        <p:spPr>
          <a:xfrm>
            <a:off x="5709575" y="1979900"/>
            <a:ext cx="2277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66" name="Google Shape;1166;p72"/>
          <p:cNvSpPr txBox="1"/>
          <p:nvPr>
            <p:ph idx="7" type="body"/>
          </p:nvPr>
        </p:nvSpPr>
        <p:spPr>
          <a:xfrm>
            <a:off x="400375" y="2964575"/>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67" name="Google Shape;1167;p72"/>
          <p:cNvSpPr txBox="1"/>
          <p:nvPr>
            <p:ph idx="8" type="body"/>
          </p:nvPr>
        </p:nvSpPr>
        <p:spPr>
          <a:xfrm>
            <a:off x="400375" y="3148375"/>
            <a:ext cx="2277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68" name="Google Shape;1168;p72"/>
          <p:cNvSpPr txBox="1"/>
          <p:nvPr>
            <p:ph idx="9" type="body"/>
          </p:nvPr>
        </p:nvSpPr>
        <p:spPr>
          <a:xfrm>
            <a:off x="3054975" y="2964575"/>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69" name="Google Shape;1169;p72"/>
          <p:cNvSpPr txBox="1"/>
          <p:nvPr>
            <p:ph idx="13" type="body"/>
          </p:nvPr>
        </p:nvSpPr>
        <p:spPr>
          <a:xfrm>
            <a:off x="3054975" y="3148375"/>
            <a:ext cx="2292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70" name="Google Shape;1170;p72"/>
          <p:cNvSpPr txBox="1"/>
          <p:nvPr>
            <p:ph idx="14" type="body"/>
          </p:nvPr>
        </p:nvSpPr>
        <p:spPr>
          <a:xfrm>
            <a:off x="5709575" y="2964575"/>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71" name="Google Shape;1171;p72"/>
          <p:cNvSpPr txBox="1"/>
          <p:nvPr>
            <p:ph idx="15" type="body"/>
          </p:nvPr>
        </p:nvSpPr>
        <p:spPr>
          <a:xfrm>
            <a:off x="5709575" y="3148375"/>
            <a:ext cx="2277600" cy="5205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72" name="Google Shape;1172;p72"/>
          <p:cNvSpPr txBox="1"/>
          <p:nvPr>
            <p:ph idx="16" type="body"/>
          </p:nvPr>
        </p:nvSpPr>
        <p:spPr>
          <a:xfrm>
            <a:off x="400375" y="411405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73" name="Google Shape;1173;p72"/>
          <p:cNvSpPr txBox="1"/>
          <p:nvPr>
            <p:ph idx="17" type="body"/>
          </p:nvPr>
        </p:nvSpPr>
        <p:spPr>
          <a:xfrm>
            <a:off x="400375" y="4297850"/>
            <a:ext cx="2277600" cy="58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74" name="Google Shape;1174;p72"/>
          <p:cNvSpPr txBox="1"/>
          <p:nvPr>
            <p:ph idx="18" type="body"/>
          </p:nvPr>
        </p:nvSpPr>
        <p:spPr>
          <a:xfrm>
            <a:off x="3054975" y="411405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75" name="Google Shape;1175;p72"/>
          <p:cNvSpPr txBox="1"/>
          <p:nvPr>
            <p:ph idx="19" type="body"/>
          </p:nvPr>
        </p:nvSpPr>
        <p:spPr>
          <a:xfrm>
            <a:off x="3054975" y="4297850"/>
            <a:ext cx="2292600" cy="58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76" name="Google Shape;1176;p72"/>
          <p:cNvSpPr txBox="1"/>
          <p:nvPr>
            <p:ph idx="20" type="body"/>
          </p:nvPr>
        </p:nvSpPr>
        <p:spPr>
          <a:xfrm>
            <a:off x="5709575" y="4114050"/>
            <a:ext cx="2277600" cy="3390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b="1" sz="800"/>
            </a:lvl1pPr>
            <a:lvl2pPr indent="-279400" lvl="1" marL="914400" rtl="0">
              <a:spcBef>
                <a:spcPts val="0"/>
              </a:spcBef>
              <a:spcAft>
                <a:spcPts val="0"/>
              </a:spcAft>
              <a:buSzPts val="800"/>
              <a:buChar char="○"/>
              <a:defRPr b="1" sz="800"/>
            </a:lvl2pPr>
            <a:lvl3pPr indent="-279400" lvl="2" marL="1371600" rtl="0">
              <a:spcBef>
                <a:spcPts val="0"/>
              </a:spcBef>
              <a:spcAft>
                <a:spcPts val="0"/>
              </a:spcAft>
              <a:buSzPts val="800"/>
              <a:buChar char="■"/>
              <a:defRPr b="1" sz="800"/>
            </a:lvl3pPr>
            <a:lvl4pPr indent="-279400" lvl="3" marL="1828800" rtl="0">
              <a:spcBef>
                <a:spcPts val="0"/>
              </a:spcBef>
              <a:spcAft>
                <a:spcPts val="0"/>
              </a:spcAft>
              <a:buSzPts val="800"/>
              <a:buChar char="●"/>
              <a:defRPr b="1" sz="800"/>
            </a:lvl4pPr>
            <a:lvl5pPr indent="-279400" lvl="4" marL="2286000" rtl="0">
              <a:spcBef>
                <a:spcPts val="0"/>
              </a:spcBef>
              <a:spcAft>
                <a:spcPts val="0"/>
              </a:spcAft>
              <a:buSzPts val="800"/>
              <a:buChar char="○"/>
              <a:defRPr b="1" sz="800"/>
            </a:lvl5pPr>
            <a:lvl6pPr indent="-279400" lvl="5" marL="2743200" rtl="0">
              <a:spcBef>
                <a:spcPts val="0"/>
              </a:spcBef>
              <a:spcAft>
                <a:spcPts val="0"/>
              </a:spcAft>
              <a:buSzPts val="800"/>
              <a:buChar char="■"/>
              <a:defRPr b="1" sz="800"/>
            </a:lvl6pPr>
            <a:lvl7pPr indent="-279400" lvl="6" marL="3200400" rtl="0">
              <a:spcBef>
                <a:spcPts val="0"/>
              </a:spcBef>
              <a:spcAft>
                <a:spcPts val="0"/>
              </a:spcAft>
              <a:buSzPts val="800"/>
              <a:buChar char="●"/>
              <a:defRPr b="1" sz="800"/>
            </a:lvl7pPr>
            <a:lvl8pPr indent="-279400" lvl="7" marL="3657600" rtl="0">
              <a:spcBef>
                <a:spcPts val="0"/>
              </a:spcBef>
              <a:spcAft>
                <a:spcPts val="0"/>
              </a:spcAft>
              <a:buSzPts val="800"/>
              <a:buChar char="○"/>
              <a:defRPr b="1" sz="800"/>
            </a:lvl8pPr>
            <a:lvl9pPr indent="-279400" lvl="8" marL="4114800" rtl="0">
              <a:spcBef>
                <a:spcPts val="0"/>
              </a:spcBef>
              <a:spcAft>
                <a:spcPts val="0"/>
              </a:spcAft>
              <a:buSzPts val="800"/>
              <a:buChar char="■"/>
              <a:defRPr b="1" sz="800"/>
            </a:lvl9pPr>
          </a:lstStyle>
          <a:p/>
        </p:txBody>
      </p:sp>
      <p:sp>
        <p:nvSpPr>
          <p:cNvPr id="1177" name="Google Shape;1177;p72"/>
          <p:cNvSpPr txBox="1"/>
          <p:nvPr>
            <p:ph idx="21" type="body"/>
          </p:nvPr>
        </p:nvSpPr>
        <p:spPr>
          <a:xfrm>
            <a:off x="5709575" y="4297850"/>
            <a:ext cx="2509500" cy="585900"/>
          </a:xfrm>
          <a:prstGeom prst="rect">
            <a:avLst/>
          </a:prstGeom>
        </p:spPr>
        <p:txBody>
          <a:bodyPr anchorCtr="0" anchor="t" bIns="91425" lIns="91425" spcFirstLastPara="1" rIns="91425" wrap="square" tIns="91425">
            <a:normAutofit/>
          </a:bodyPr>
          <a:lstStyle>
            <a:lvl1pPr indent="-279400" lvl="0" marL="457200" rtl="0">
              <a:spcBef>
                <a:spcPts val="0"/>
              </a:spcBef>
              <a:spcAft>
                <a:spcPts val="0"/>
              </a:spcAft>
              <a:buSzPts val="800"/>
              <a:buChar char="●"/>
              <a:defRPr sz="800"/>
            </a:lvl1pPr>
            <a:lvl2pPr indent="-279400" lvl="1" marL="914400" rtl="0">
              <a:spcBef>
                <a:spcPts val="0"/>
              </a:spcBef>
              <a:spcAft>
                <a:spcPts val="0"/>
              </a:spcAft>
              <a:buSzPts val="800"/>
              <a:buChar char="○"/>
              <a:defRPr sz="800"/>
            </a:lvl2pPr>
            <a:lvl3pPr indent="-279400" lvl="2" marL="1371600" rtl="0">
              <a:spcBef>
                <a:spcPts val="0"/>
              </a:spcBef>
              <a:spcAft>
                <a:spcPts val="0"/>
              </a:spcAft>
              <a:buSzPts val="800"/>
              <a:buChar char="■"/>
              <a:defRPr sz="800"/>
            </a:lvl3pPr>
            <a:lvl4pPr indent="-279400" lvl="3" marL="1828800" rtl="0">
              <a:spcBef>
                <a:spcPts val="0"/>
              </a:spcBef>
              <a:spcAft>
                <a:spcPts val="0"/>
              </a:spcAft>
              <a:buSzPts val="800"/>
              <a:buChar char="●"/>
              <a:defRPr sz="800"/>
            </a:lvl4pPr>
            <a:lvl5pPr indent="-279400" lvl="4" marL="2286000" rtl="0">
              <a:spcBef>
                <a:spcPts val="0"/>
              </a:spcBef>
              <a:spcAft>
                <a:spcPts val="0"/>
              </a:spcAft>
              <a:buSzPts val="800"/>
              <a:buChar char="○"/>
              <a:defRPr sz="800"/>
            </a:lvl5pPr>
            <a:lvl6pPr indent="-279400" lvl="5" marL="2743200" rtl="0">
              <a:spcBef>
                <a:spcPts val="0"/>
              </a:spcBef>
              <a:spcAft>
                <a:spcPts val="0"/>
              </a:spcAft>
              <a:buSzPts val="800"/>
              <a:buChar char="■"/>
              <a:defRPr sz="800"/>
            </a:lvl6pPr>
            <a:lvl7pPr indent="-279400" lvl="6" marL="3200400" rtl="0">
              <a:spcBef>
                <a:spcPts val="0"/>
              </a:spcBef>
              <a:spcAft>
                <a:spcPts val="0"/>
              </a:spcAft>
              <a:buSzPts val="800"/>
              <a:buChar char="●"/>
              <a:defRPr sz="800"/>
            </a:lvl7pPr>
            <a:lvl8pPr indent="-279400" lvl="7" marL="3657600" rtl="0">
              <a:spcBef>
                <a:spcPts val="0"/>
              </a:spcBef>
              <a:spcAft>
                <a:spcPts val="0"/>
              </a:spcAft>
              <a:buSzPts val="800"/>
              <a:buChar char="○"/>
              <a:defRPr sz="800"/>
            </a:lvl8pPr>
            <a:lvl9pPr indent="-279400" lvl="8" marL="4114800" rtl="0">
              <a:spcBef>
                <a:spcPts val="0"/>
              </a:spcBef>
              <a:spcAft>
                <a:spcPts val="0"/>
              </a:spcAft>
              <a:buSzPts val="800"/>
              <a:buChar char="■"/>
              <a:defRPr sz="800"/>
            </a:lvl9pPr>
          </a:lstStyle>
          <a:p/>
        </p:txBody>
      </p:sp>
      <p:sp>
        <p:nvSpPr>
          <p:cNvPr id="1178" name="Google Shape;1178;p72"/>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179" name="Google Shape;1179;p72"/>
          <p:cNvSpPr txBox="1"/>
          <p:nvPr>
            <p:ph idx="22"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1180" name="Google Shape;1180;p72"/>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525252"/>
                </a:solidFill>
                <a:latin typeface="Inter"/>
                <a:ea typeface="Inter"/>
                <a:cs typeface="Inter"/>
                <a:sym typeface="Inter"/>
              </a:defRPr>
            </a:lvl1pPr>
            <a:lvl2pPr lvl="1">
              <a:buNone/>
              <a:defRPr sz="1300">
                <a:solidFill>
                  <a:srgbClr val="525252"/>
                </a:solidFill>
                <a:latin typeface="Inter"/>
                <a:ea typeface="Inter"/>
                <a:cs typeface="Inter"/>
                <a:sym typeface="Inter"/>
              </a:defRPr>
            </a:lvl2pPr>
            <a:lvl3pPr lvl="2">
              <a:buNone/>
              <a:defRPr sz="1300">
                <a:solidFill>
                  <a:srgbClr val="525252"/>
                </a:solidFill>
                <a:latin typeface="Inter"/>
                <a:ea typeface="Inter"/>
                <a:cs typeface="Inter"/>
                <a:sym typeface="Inter"/>
              </a:defRPr>
            </a:lvl3pPr>
            <a:lvl4pPr lvl="3">
              <a:buNone/>
              <a:defRPr sz="1300">
                <a:solidFill>
                  <a:srgbClr val="525252"/>
                </a:solidFill>
                <a:latin typeface="Inter"/>
                <a:ea typeface="Inter"/>
                <a:cs typeface="Inter"/>
                <a:sym typeface="Inter"/>
              </a:defRPr>
            </a:lvl4pPr>
            <a:lvl5pPr lvl="4">
              <a:buNone/>
              <a:defRPr sz="1300">
                <a:solidFill>
                  <a:srgbClr val="525252"/>
                </a:solidFill>
                <a:latin typeface="Inter"/>
                <a:ea typeface="Inter"/>
                <a:cs typeface="Inter"/>
                <a:sym typeface="Inter"/>
              </a:defRPr>
            </a:lvl5pPr>
            <a:lvl6pPr lvl="5">
              <a:buNone/>
              <a:defRPr sz="1300">
                <a:solidFill>
                  <a:srgbClr val="525252"/>
                </a:solidFill>
                <a:latin typeface="Inter"/>
                <a:ea typeface="Inter"/>
                <a:cs typeface="Inter"/>
                <a:sym typeface="Inter"/>
              </a:defRPr>
            </a:lvl6pPr>
            <a:lvl7pPr lvl="6">
              <a:buNone/>
              <a:defRPr sz="1300">
                <a:solidFill>
                  <a:srgbClr val="525252"/>
                </a:solidFill>
                <a:latin typeface="Inter"/>
                <a:ea typeface="Inter"/>
                <a:cs typeface="Inter"/>
                <a:sym typeface="Inter"/>
              </a:defRPr>
            </a:lvl7pPr>
            <a:lvl8pPr lvl="7">
              <a:buNone/>
              <a:defRPr sz="1300">
                <a:solidFill>
                  <a:srgbClr val="525252"/>
                </a:solidFill>
                <a:latin typeface="Inter"/>
                <a:ea typeface="Inter"/>
                <a:cs typeface="Inter"/>
                <a:sym typeface="Inter"/>
              </a:defRPr>
            </a:lvl8pPr>
            <a:lvl9pPr lvl="8">
              <a:buNone/>
              <a:defRPr sz="1300">
                <a:solidFill>
                  <a:srgbClr val="52525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sic Slide">
  <p:cSld name="ONE_COLUMN_TEXT">
    <p:spTree>
      <p:nvGrpSpPr>
        <p:cNvPr id="1181" name="Shape 1181"/>
        <p:cNvGrpSpPr/>
        <p:nvPr/>
      </p:nvGrpSpPr>
      <p:grpSpPr>
        <a:xfrm>
          <a:off x="0" y="0"/>
          <a:ext cx="0" cy="0"/>
          <a:chOff x="0" y="0"/>
          <a:chExt cx="0" cy="0"/>
        </a:xfrm>
      </p:grpSpPr>
      <p:sp>
        <p:nvSpPr>
          <p:cNvPr id="1182" name="Google Shape;1182;p7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CA"/>
              <a:t>‹#›</a:t>
            </a:fld>
            <a:endParaRPr/>
          </a:p>
        </p:txBody>
      </p:sp>
      <p:sp>
        <p:nvSpPr>
          <p:cNvPr id="1183" name="Google Shape;1183;p73"/>
          <p:cNvSpPr txBox="1"/>
          <p:nvPr>
            <p:ph idx="1" type="body"/>
          </p:nvPr>
        </p:nvSpPr>
        <p:spPr>
          <a:xfrm>
            <a:off x="381300" y="994250"/>
            <a:ext cx="5009100" cy="339000"/>
          </a:xfrm>
          <a:prstGeom prst="rect">
            <a:avLst/>
          </a:prstGeom>
        </p:spPr>
        <p:txBody>
          <a:bodyPr anchorCtr="0" anchor="t" bIns="91425" lIns="91425" spcFirstLastPara="1" rIns="91425" wrap="square" tIns="91425">
            <a:normAutofit/>
          </a:bodyPr>
          <a:lstStyle>
            <a:lvl1pPr indent="-292100" lvl="0" marL="457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1pPr>
            <a:lvl2pPr indent="-292100" lvl="1" marL="914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2pPr>
            <a:lvl3pPr indent="-292100" lvl="2" marL="1371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3pPr>
            <a:lvl4pPr indent="-292100" lvl="3" marL="1828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4pPr>
            <a:lvl5pPr indent="-292100" lvl="4" marL="22860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5pPr>
            <a:lvl6pPr indent="-292100" lvl="5" marL="27432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6pPr>
            <a:lvl7pPr indent="-292100" lvl="6" marL="32004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7pPr>
            <a:lvl8pPr indent="-292100" lvl="7" marL="36576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8pPr>
            <a:lvl9pPr indent="-292100" lvl="8" marL="4114800" rtl="0">
              <a:lnSpc>
                <a:spcPct val="100000"/>
              </a:lnSpc>
              <a:spcBef>
                <a:spcPts val="0"/>
              </a:spcBef>
              <a:spcAft>
                <a:spcPts val="0"/>
              </a:spcAft>
              <a:buClr>
                <a:srgbClr val="049755"/>
              </a:buClr>
              <a:buSzPts val="1000"/>
              <a:buFont typeface="Inter Medium"/>
              <a:buChar char="■"/>
              <a:defRPr sz="1000">
                <a:solidFill>
                  <a:srgbClr val="049755"/>
                </a:solidFill>
                <a:latin typeface="Inter Medium"/>
                <a:ea typeface="Inter Medium"/>
                <a:cs typeface="Inter Medium"/>
                <a:sym typeface="Inter Medium"/>
              </a:defRPr>
            </a:lvl9pPr>
          </a:lstStyle>
          <a:p/>
        </p:txBody>
      </p:sp>
      <p:sp>
        <p:nvSpPr>
          <p:cNvPr id="1184" name="Google Shape;1184;p73"/>
          <p:cNvSpPr txBox="1"/>
          <p:nvPr>
            <p:ph type="title"/>
          </p:nvPr>
        </p:nvSpPr>
        <p:spPr>
          <a:xfrm>
            <a:off x="381300" y="1331475"/>
            <a:ext cx="5681700" cy="1017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D2317"/>
              </a:buClr>
              <a:buSzPts val="2400"/>
              <a:buNone/>
              <a:defRPr>
                <a:solidFill>
                  <a:srgbClr val="0D2317"/>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85" name="Google Shape;1185;p73"/>
          <p:cNvSpPr txBox="1"/>
          <p:nvPr>
            <p:ph idx="2" type="body"/>
          </p:nvPr>
        </p:nvSpPr>
        <p:spPr>
          <a:xfrm>
            <a:off x="381300" y="2303000"/>
            <a:ext cx="5681700" cy="2254500"/>
          </a:xfrm>
          <a:prstGeom prst="rect">
            <a:avLst/>
          </a:prstGeom>
        </p:spPr>
        <p:txBody>
          <a:bodyPr anchorCtr="0" anchor="t" bIns="91425" lIns="91425" spcFirstLastPara="1" rIns="91425" wrap="square" tIns="91425">
            <a:normAutofit/>
          </a:bodyPr>
          <a:lstStyle>
            <a:lvl1pPr indent="-292100" lvl="0" marL="457200" rtl="0">
              <a:lnSpc>
                <a:spcPct val="115000"/>
              </a:lnSpc>
              <a:spcBef>
                <a:spcPts val="0"/>
              </a:spcBef>
              <a:spcAft>
                <a:spcPts val="0"/>
              </a:spcAft>
              <a:buSzPts val="1000"/>
              <a:buChar char="●"/>
              <a:defRPr/>
            </a:lvl1pPr>
            <a:lvl2pPr indent="-292100" lvl="1" marL="914400" rtl="0">
              <a:lnSpc>
                <a:spcPct val="115000"/>
              </a:lnSpc>
              <a:spcBef>
                <a:spcPts val="0"/>
              </a:spcBef>
              <a:spcAft>
                <a:spcPts val="0"/>
              </a:spcAft>
              <a:buSzPts val="1000"/>
              <a:buChar char="○"/>
              <a:defRPr/>
            </a:lvl2pPr>
            <a:lvl3pPr indent="-292100" lvl="2" marL="1371600" rtl="0">
              <a:lnSpc>
                <a:spcPct val="115000"/>
              </a:lnSpc>
              <a:spcBef>
                <a:spcPts val="0"/>
              </a:spcBef>
              <a:spcAft>
                <a:spcPts val="0"/>
              </a:spcAft>
              <a:buSzPts val="1000"/>
              <a:buChar char="■"/>
              <a:defRPr/>
            </a:lvl3pPr>
            <a:lvl4pPr indent="-292100" lvl="3" marL="1828800" rtl="0">
              <a:lnSpc>
                <a:spcPct val="115000"/>
              </a:lnSpc>
              <a:spcBef>
                <a:spcPts val="0"/>
              </a:spcBef>
              <a:spcAft>
                <a:spcPts val="0"/>
              </a:spcAft>
              <a:buSzPts val="1000"/>
              <a:buChar char="●"/>
              <a:defRPr/>
            </a:lvl4pPr>
            <a:lvl5pPr indent="-292100" lvl="4" marL="2286000" rtl="0">
              <a:lnSpc>
                <a:spcPct val="115000"/>
              </a:lnSpc>
              <a:spcBef>
                <a:spcPts val="0"/>
              </a:spcBef>
              <a:spcAft>
                <a:spcPts val="0"/>
              </a:spcAft>
              <a:buSzPts val="1000"/>
              <a:buChar char="○"/>
              <a:defRPr/>
            </a:lvl5pPr>
            <a:lvl6pPr indent="-292100" lvl="5" marL="2743200" rtl="0">
              <a:lnSpc>
                <a:spcPct val="115000"/>
              </a:lnSpc>
              <a:spcBef>
                <a:spcPts val="0"/>
              </a:spcBef>
              <a:spcAft>
                <a:spcPts val="0"/>
              </a:spcAft>
              <a:buSzPts val="1000"/>
              <a:buChar char="■"/>
              <a:defRPr/>
            </a:lvl6pPr>
            <a:lvl7pPr indent="-292100" lvl="6" marL="3200400" rtl="0">
              <a:lnSpc>
                <a:spcPct val="115000"/>
              </a:lnSpc>
              <a:spcBef>
                <a:spcPts val="0"/>
              </a:spcBef>
              <a:spcAft>
                <a:spcPts val="0"/>
              </a:spcAft>
              <a:buSzPts val="1000"/>
              <a:buChar char="●"/>
              <a:defRPr/>
            </a:lvl7pPr>
            <a:lvl8pPr indent="-292100" lvl="7" marL="3657600" rtl="0">
              <a:lnSpc>
                <a:spcPct val="115000"/>
              </a:lnSpc>
              <a:spcBef>
                <a:spcPts val="0"/>
              </a:spcBef>
              <a:spcAft>
                <a:spcPts val="0"/>
              </a:spcAft>
              <a:buSzPts val="1000"/>
              <a:buChar char="○"/>
              <a:defRPr/>
            </a:lvl8pPr>
            <a:lvl9pPr indent="-292100" lvl="8" marL="4114800" rtl="0">
              <a:lnSpc>
                <a:spcPct val="115000"/>
              </a:lnSpc>
              <a:spcBef>
                <a:spcPts val="0"/>
              </a:spcBef>
              <a:spcAft>
                <a:spcPts val="0"/>
              </a:spcAft>
              <a:buSzPts val="1000"/>
              <a:buChar char="■"/>
              <a:defRPr/>
            </a:lvl9pPr>
          </a:lstStyle>
          <a:p/>
        </p:txBody>
      </p:sp>
      <p:sp>
        <p:nvSpPr>
          <p:cNvPr id="1186" name="Google Shape;1186;p73"/>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latin typeface="Inter"/>
                <a:ea typeface="Inter"/>
                <a:cs typeface="Inter"/>
                <a:sym typeface="Inter"/>
              </a:rPr>
              <a:t>ContactMonkey</a:t>
            </a:r>
            <a:endParaRPr b="1" sz="700">
              <a:solidFill>
                <a:srgbClr val="525252"/>
              </a:solidFill>
              <a:latin typeface="Inter"/>
              <a:ea typeface="Inter"/>
              <a:cs typeface="Inter"/>
              <a:sym typeface="Inter"/>
            </a:endParaRPr>
          </a:p>
        </p:txBody>
      </p:sp>
      <p:sp>
        <p:nvSpPr>
          <p:cNvPr id="1187" name="Google Shape;1187;p73"/>
          <p:cNvSpPr txBox="1"/>
          <p:nvPr>
            <p:ph idx="3"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estions">
  <p:cSld name="MAIN_POINT_1">
    <p:bg>
      <p:bgPr>
        <a:solidFill>
          <a:srgbClr val="DEE9FF"/>
        </a:solidFill>
      </p:bgPr>
    </p:bg>
    <p:spTree>
      <p:nvGrpSpPr>
        <p:cNvPr id="1188" name="Shape 1188"/>
        <p:cNvGrpSpPr/>
        <p:nvPr/>
      </p:nvGrpSpPr>
      <p:grpSpPr>
        <a:xfrm>
          <a:off x="0" y="0"/>
          <a:ext cx="0" cy="0"/>
          <a:chOff x="0" y="0"/>
          <a:chExt cx="0" cy="0"/>
        </a:xfrm>
      </p:grpSpPr>
      <p:pic>
        <p:nvPicPr>
          <p:cNvPr id="1189" name="Google Shape;1189;p74"/>
          <p:cNvPicPr preferRelativeResize="0"/>
          <p:nvPr/>
        </p:nvPicPr>
        <p:blipFill rotWithShape="1">
          <a:blip r:embed="rId2">
            <a:alphaModFix/>
          </a:blip>
          <a:srcRect b="0" l="0" r="0" t="9"/>
          <a:stretch/>
        </p:blipFill>
        <p:spPr>
          <a:xfrm>
            <a:off x="0" y="-3750"/>
            <a:ext cx="9143997" cy="5147249"/>
          </a:xfrm>
          <a:prstGeom prst="rect">
            <a:avLst/>
          </a:prstGeom>
          <a:noFill/>
          <a:ln>
            <a:noFill/>
          </a:ln>
        </p:spPr>
      </p:pic>
      <p:pic>
        <p:nvPicPr>
          <p:cNvPr id="1190" name="Google Shape;1190;p74"/>
          <p:cNvPicPr preferRelativeResize="0"/>
          <p:nvPr/>
        </p:nvPicPr>
        <p:blipFill rotWithShape="1">
          <a:blip r:embed="rId3">
            <a:alphaModFix/>
          </a:blip>
          <a:srcRect b="49" l="0" r="0" t="59"/>
          <a:stretch/>
        </p:blipFill>
        <p:spPr>
          <a:xfrm>
            <a:off x="734925" y="1498300"/>
            <a:ext cx="4806726" cy="1988400"/>
          </a:xfrm>
          <a:prstGeom prst="rect">
            <a:avLst/>
          </a:prstGeom>
          <a:noFill/>
          <a:ln>
            <a:noFill/>
          </a:ln>
        </p:spPr>
      </p:pic>
      <p:sp>
        <p:nvSpPr>
          <p:cNvPr id="1191" name="Google Shape;1191;p74"/>
          <p:cNvSpPr txBox="1"/>
          <p:nvPr>
            <p:ph type="title"/>
          </p:nvPr>
        </p:nvSpPr>
        <p:spPr>
          <a:xfrm>
            <a:off x="387900" y="1072325"/>
            <a:ext cx="6367800" cy="2133300"/>
          </a:xfrm>
          <a:prstGeom prst="rect">
            <a:avLst/>
          </a:prstGeom>
        </p:spPr>
        <p:txBody>
          <a:bodyPr anchorCtr="0" anchor="t" bIns="91425" lIns="91425" spcFirstLastPara="1" rIns="91425" wrap="square" tIns="91425">
            <a:norm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1192" name="Google Shape;1192;p74"/>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rgbClr val="525252"/>
                </a:solidFill>
                <a:latin typeface="Inter"/>
                <a:ea typeface="Inter"/>
                <a:cs typeface="Inter"/>
                <a:sym typeface="Inter"/>
              </a:defRPr>
            </a:lvl1pPr>
            <a:lvl2pPr lvl="1">
              <a:buNone/>
              <a:defRPr sz="1300">
                <a:solidFill>
                  <a:srgbClr val="525252"/>
                </a:solidFill>
                <a:latin typeface="Inter"/>
                <a:ea typeface="Inter"/>
                <a:cs typeface="Inter"/>
                <a:sym typeface="Inter"/>
              </a:defRPr>
            </a:lvl2pPr>
            <a:lvl3pPr lvl="2">
              <a:buNone/>
              <a:defRPr sz="1300">
                <a:solidFill>
                  <a:srgbClr val="525252"/>
                </a:solidFill>
                <a:latin typeface="Inter"/>
                <a:ea typeface="Inter"/>
                <a:cs typeface="Inter"/>
                <a:sym typeface="Inter"/>
              </a:defRPr>
            </a:lvl3pPr>
            <a:lvl4pPr lvl="3">
              <a:buNone/>
              <a:defRPr sz="1300">
                <a:solidFill>
                  <a:srgbClr val="525252"/>
                </a:solidFill>
                <a:latin typeface="Inter"/>
                <a:ea typeface="Inter"/>
                <a:cs typeface="Inter"/>
                <a:sym typeface="Inter"/>
              </a:defRPr>
            </a:lvl4pPr>
            <a:lvl5pPr lvl="4">
              <a:buNone/>
              <a:defRPr sz="1300">
                <a:solidFill>
                  <a:srgbClr val="525252"/>
                </a:solidFill>
                <a:latin typeface="Inter"/>
                <a:ea typeface="Inter"/>
                <a:cs typeface="Inter"/>
                <a:sym typeface="Inter"/>
              </a:defRPr>
            </a:lvl5pPr>
            <a:lvl6pPr lvl="5">
              <a:buNone/>
              <a:defRPr sz="1300">
                <a:solidFill>
                  <a:srgbClr val="525252"/>
                </a:solidFill>
                <a:latin typeface="Inter"/>
                <a:ea typeface="Inter"/>
                <a:cs typeface="Inter"/>
                <a:sym typeface="Inter"/>
              </a:defRPr>
            </a:lvl6pPr>
            <a:lvl7pPr lvl="6">
              <a:buNone/>
              <a:defRPr sz="1300">
                <a:solidFill>
                  <a:srgbClr val="525252"/>
                </a:solidFill>
                <a:latin typeface="Inter"/>
                <a:ea typeface="Inter"/>
                <a:cs typeface="Inter"/>
                <a:sym typeface="Inter"/>
              </a:defRPr>
            </a:lvl7pPr>
            <a:lvl8pPr lvl="7">
              <a:buNone/>
              <a:defRPr sz="1300">
                <a:solidFill>
                  <a:srgbClr val="525252"/>
                </a:solidFill>
                <a:latin typeface="Inter"/>
                <a:ea typeface="Inter"/>
                <a:cs typeface="Inter"/>
                <a:sym typeface="Inter"/>
              </a:defRPr>
            </a:lvl8pPr>
            <a:lvl9pPr lvl="8">
              <a:buNone/>
              <a:defRPr sz="1300">
                <a:solidFill>
                  <a:srgbClr val="52525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amp; Book a Demo">
  <p:cSld name="BLANK_1">
    <p:bg>
      <p:bgPr>
        <a:solidFill>
          <a:srgbClr val="45D88E"/>
        </a:solidFill>
      </p:bgPr>
    </p:bg>
    <p:spTree>
      <p:nvGrpSpPr>
        <p:cNvPr id="1193" name="Shape 1193"/>
        <p:cNvGrpSpPr/>
        <p:nvPr/>
      </p:nvGrpSpPr>
      <p:grpSpPr>
        <a:xfrm>
          <a:off x="0" y="0"/>
          <a:ext cx="0" cy="0"/>
          <a:chOff x="0" y="0"/>
          <a:chExt cx="0" cy="0"/>
        </a:xfrm>
      </p:grpSpPr>
      <p:sp>
        <p:nvSpPr>
          <p:cNvPr id="1194" name="Google Shape;1194;p75"/>
          <p:cNvSpPr txBox="1"/>
          <p:nvPr>
            <p:ph idx="1" type="body"/>
          </p:nvPr>
        </p:nvSpPr>
        <p:spPr>
          <a:xfrm>
            <a:off x="361000" y="4167550"/>
            <a:ext cx="1758900" cy="605100"/>
          </a:xfrm>
          <a:prstGeom prst="rect">
            <a:avLst/>
          </a:prstGeom>
        </p:spPr>
        <p:txBody>
          <a:bodyPr anchorCtr="0" anchor="ctr" bIns="91425" lIns="91425" spcFirstLastPara="1" rIns="91425" wrap="square" tIns="91425">
            <a:normAutofit/>
          </a:bodyPr>
          <a:lstStyle>
            <a:lvl1pPr indent="-323850" lvl="0" marL="457200" rtl="0">
              <a:lnSpc>
                <a:spcPct val="130000"/>
              </a:lnSpc>
              <a:spcBef>
                <a:spcPts val="0"/>
              </a:spcBef>
              <a:spcAft>
                <a:spcPts val="0"/>
              </a:spcAft>
              <a:buClr>
                <a:srgbClr val="0D2317"/>
              </a:buClr>
              <a:buSzPts val="1500"/>
              <a:buChar char="●"/>
              <a:defRPr sz="900">
                <a:solidFill>
                  <a:srgbClr val="0D2317"/>
                </a:solidFill>
              </a:defRPr>
            </a:lvl1pPr>
            <a:lvl2pPr indent="-298450" lvl="1" marL="914400" rtl="0">
              <a:lnSpc>
                <a:spcPct val="130000"/>
              </a:lnSpc>
              <a:spcBef>
                <a:spcPts val="0"/>
              </a:spcBef>
              <a:spcAft>
                <a:spcPts val="0"/>
              </a:spcAft>
              <a:buClr>
                <a:srgbClr val="0D2317"/>
              </a:buClr>
              <a:buSzPts val="1100"/>
              <a:buChar char="○"/>
              <a:defRPr sz="900">
                <a:solidFill>
                  <a:srgbClr val="0D2317"/>
                </a:solidFill>
              </a:defRPr>
            </a:lvl2pPr>
            <a:lvl3pPr indent="-298450" lvl="2" marL="1371600" rtl="0">
              <a:lnSpc>
                <a:spcPct val="130000"/>
              </a:lnSpc>
              <a:spcBef>
                <a:spcPts val="0"/>
              </a:spcBef>
              <a:spcAft>
                <a:spcPts val="0"/>
              </a:spcAft>
              <a:buClr>
                <a:srgbClr val="0D2317"/>
              </a:buClr>
              <a:buSzPts val="1100"/>
              <a:buChar char="■"/>
              <a:defRPr sz="900">
                <a:solidFill>
                  <a:srgbClr val="0D2317"/>
                </a:solidFill>
              </a:defRPr>
            </a:lvl3pPr>
            <a:lvl4pPr indent="-298450" lvl="3" marL="1828800" rtl="0">
              <a:lnSpc>
                <a:spcPct val="130000"/>
              </a:lnSpc>
              <a:spcBef>
                <a:spcPts val="0"/>
              </a:spcBef>
              <a:spcAft>
                <a:spcPts val="0"/>
              </a:spcAft>
              <a:buClr>
                <a:srgbClr val="0D2317"/>
              </a:buClr>
              <a:buSzPts val="1100"/>
              <a:buChar char="●"/>
              <a:defRPr sz="900">
                <a:solidFill>
                  <a:srgbClr val="0D2317"/>
                </a:solidFill>
              </a:defRPr>
            </a:lvl4pPr>
            <a:lvl5pPr indent="-298450" lvl="4" marL="2286000" rtl="0">
              <a:lnSpc>
                <a:spcPct val="130000"/>
              </a:lnSpc>
              <a:spcBef>
                <a:spcPts val="0"/>
              </a:spcBef>
              <a:spcAft>
                <a:spcPts val="0"/>
              </a:spcAft>
              <a:buClr>
                <a:srgbClr val="0D2317"/>
              </a:buClr>
              <a:buSzPts val="1100"/>
              <a:buChar char="○"/>
              <a:defRPr sz="900">
                <a:solidFill>
                  <a:srgbClr val="0D2317"/>
                </a:solidFill>
              </a:defRPr>
            </a:lvl5pPr>
            <a:lvl6pPr indent="-298450" lvl="5" marL="2743200" rtl="0">
              <a:lnSpc>
                <a:spcPct val="130000"/>
              </a:lnSpc>
              <a:spcBef>
                <a:spcPts val="0"/>
              </a:spcBef>
              <a:spcAft>
                <a:spcPts val="0"/>
              </a:spcAft>
              <a:buClr>
                <a:srgbClr val="0D2317"/>
              </a:buClr>
              <a:buSzPts val="1100"/>
              <a:buChar char="■"/>
              <a:defRPr sz="900">
                <a:solidFill>
                  <a:srgbClr val="0D2317"/>
                </a:solidFill>
              </a:defRPr>
            </a:lvl6pPr>
            <a:lvl7pPr indent="-298450" lvl="6" marL="3200400" rtl="0">
              <a:lnSpc>
                <a:spcPct val="130000"/>
              </a:lnSpc>
              <a:spcBef>
                <a:spcPts val="0"/>
              </a:spcBef>
              <a:spcAft>
                <a:spcPts val="0"/>
              </a:spcAft>
              <a:buClr>
                <a:srgbClr val="0D2317"/>
              </a:buClr>
              <a:buSzPts val="1100"/>
              <a:buChar char="●"/>
              <a:defRPr sz="900">
                <a:solidFill>
                  <a:srgbClr val="0D2317"/>
                </a:solidFill>
              </a:defRPr>
            </a:lvl7pPr>
            <a:lvl8pPr indent="-298450" lvl="7" marL="3657600" rtl="0">
              <a:lnSpc>
                <a:spcPct val="130000"/>
              </a:lnSpc>
              <a:spcBef>
                <a:spcPts val="0"/>
              </a:spcBef>
              <a:spcAft>
                <a:spcPts val="0"/>
              </a:spcAft>
              <a:buClr>
                <a:srgbClr val="0D2317"/>
              </a:buClr>
              <a:buSzPts val="1100"/>
              <a:buChar char="○"/>
              <a:defRPr sz="900">
                <a:solidFill>
                  <a:srgbClr val="0D2317"/>
                </a:solidFill>
              </a:defRPr>
            </a:lvl8pPr>
            <a:lvl9pPr indent="-298450" lvl="8" marL="4114800" rtl="0">
              <a:lnSpc>
                <a:spcPct val="130000"/>
              </a:lnSpc>
              <a:spcBef>
                <a:spcPts val="0"/>
              </a:spcBef>
              <a:spcAft>
                <a:spcPts val="0"/>
              </a:spcAft>
              <a:buClr>
                <a:srgbClr val="0D2317"/>
              </a:buClr>
              <a:buSzPts val="1100"/>
              <a:buChar char="■"/>
              <a:defRPr sz="900">
                <a:solidFill>
                  <a:srgbClr val="0D2317"/>
                </a:solidFill>
              </a:defRPr>
            </a:lvl9pPr>
          </a:lstStyle>
          <a:p/>
        </p:txBody>
      </p:sp>
      <p:sp>
        <p:nvSpPr>
          <p:cNvPr id="1195" name="Google Shape;1195;p75"/>
          <p:cNvSpPr txBox="1"/>
          <p:nvPr>
            <p:ph type="ctrTitle"/>
          </p:nvPr>
        </p:nvSpPr>
        <p:spPr>
          <a:xfrm>
            <a:off x="361000" y="2102725"/>
            <a:ext cx="7058700" cy="872400"/>
          </a:xfrm>
          <a:prstGeom prst="rect">
            <a:avLst/>
          </a:prstGeom>
        </p:spPr>
        <p:txBody>
          <a:bodyPr anchorCtr="0" anchor="t" bIns="91425" lIns="91425" spcFirstLastPara="1" rIns="91425" wrap="square" tIns="91425">
            <a:normAutofit/>
          </a:bodyPr>
          <a:lstStyle>
            <a:lvl1pPr lvl="0" rtl="0">
              <a:lnSpc>
                <a:spcPct val="90000"/>
              </a:lnSpc>
              <a:spcBef>
                <a:spcPts val="0"/>
              </a:spcBef>
              <a:spcAft>
                <a:spcPts val="0"/>
              </a:spcAft>
              <a:buSzPts val="3400"/>
              <a:buNone/>
              <a:defRPr sz="3400"/>
            </a:lvl1pPr>
            <a:lvl2pPr lvl="1" rtl="0">
              <a:spcBef>
                <a:spcPts val="0"/>
              </a:spcBef>
              <a:spcAft>
                <a:spcPts val="0"/>
              </a:spcAft>
              <a:buSzPts val="3600"/>
              <a:buFont typeface="Poppins"/>
              <a:buNone/>
              <a:defRPr b="1" sz="3600">
                <a:latin typeface="Poppins"/>
                <a:ea typeface="Poppins"/>
                <a:cs typeface="Poppins"/>
                <a:sym typeface="Poppins"/>
              </a:defRPr>
            </a:lvl2pPr>
            <a:lvl3pPr lvl="2" rtl="0">
              <a:spcBef>
                <a:spcPts val="0"/>
              </a:spcBef>
              <a:spcAft>
                <a:spcPts val="0"/>
              </a:spcAft>
              <a:buSzPts val="3600"/>
              <a:buFont typeface="Poppins"/>
              <a:buNone/>
              <a:defRPr b="1" sz="3600">
                <a:latin typeface="Poppins"/>
                <a:ea typeface="Poppins"/>
                <a:cs typeface="Poppins"/>
                <a:sym typeface="Poppins"/>
              </a:defRPr>
            </a:lvl3pPr>
            <a:lvl4pPr lvl="3" rtl="0">
              <a:spcBef>
                <a:spcPts val="0"/>
              </a:spcBef>
              <a:spcAft>
                <a:spcPts val="0"/>
              </a:spcAft>
              <a:buSzPts val="3600"/>
              <a:buFont typeface="Poppins"/>
              <a:buNone/>
              <a:defRPr b="1" sz="3600">
                <a:latin typeface="Poppins"/>
                <a:ea typeface="Poppins"/>
                <a:cs typeface="Poppins"/>
                <a:sym typeface="Poppins"/>
              </a:defRPr>
            </a:lvl4pPr>
            <a:lvl5pPr lvl="4" rtl="0">
              <a:spcBef>
                <a:spcPts val="0"/>
              </a:spcBef>
              <a:spcAft>
                <a:spcPts val="0"/>
              </a:spcAft>
              <a:buSzPts val="3600"/>
              <a:buFont typeface="Poppins"/>
              <a:buNone/>
              <a:defRPr b="1" sz="3600">
                <a:latin typeface="Poppins"/>
                <a:ea typeface="Poppins"/>
                <a:cs typeface="Poppins"/>
                <a:sym typeface="Poppins"/>
              </a:defRPr>
            </a:lvl5pPr>
            <a:lvl6pPr lvl="5" rtl="0">
              <a:spcBef>
                <a:spcPts val="0"/>
              </a:spcBef>
              <a:spcAft>
                <a:spcPts val="0"/>
              </a:spcAft>
              <a:buSzPts val="3600"/>
              <a:buFont typeface="Poppins"/>
              <a:buNone/>
              <a:defRPr b="1" sz="3600">
                <a:latin typeface="Poppins"/>
                <a:ea typeface="Poppins"/>
                <a:cs typeface="Poppins"/>
                <a:sym typeface="Poppins"/>
              </a:defRPr>
            </a:lvl6pPr>
            <a:lvl7pPr lvl="6" rtl="0">
              <a:spcBef>
                <a:spcPts val="0"/>
              </a:spcBef>
              <a:spcAft>
                <a:spcPts val="0"/>
              </a:spcAft>
              <a:buSzPts val="3600"/>
              <a:buFont typeface="Poppins"/>
              <a:buNone/>
              <a:defRPr b="1" sz="3600">
                <a:latin typeface="Poppins"/>
                <a:ea typeface="Poppins"/>
                <a:cs typeface="Poppins"/>
                <a:sym typeface="Poppins"/>
              </a:defRPr>
            </a:lvl7pPr>
            <a:lvl8pPr lvl="7" rtl="0">
              <a:spcBef>
                <a:spcPts val="0"/>
              </a:spcBef>
              <a:spcAft>
                <a:spcPts val="0"/>
              </a:spcAft>
              <a:buSzPts val="3600"/>
              <a:buFont typeface="Poppins"/>
              <a:buNone/>
              <a:defRPr b="1" sz="3600">
                <a:latin typeface="Poppins"/>
                <a:ea typeface="Poppins"/>
                <a:cs typeface="Poppins"/>
                <a:sym typeface="Poppins"/>
              </a:defRPr>
            </a:lvl8pPr>
            <a:lvl9pPr lvl="8" rtl="0">
              <a:spcBef>
                <a:spcPts val="0"/>
              </a:spcBef>
              <a:spcAft>
                <a:spcPts val="0"/>
              </a:spcAft>
              <a:buSzPts val="3600"/>
              <a:buFont typeface="Poppins"/>
              <a:buNone/>
              <a:defRPr b="1" sz="3600">
                <a:latin typeface="Poppins"/>
                <a:ea typeface="Poppins"/>
                <a:cs typeface="Poppins"/>
                <a:sym typeface="Poppins"/>
              </a:defRPr>
            </a:lvl9pPr>
          </a:lstStyle>
          <a:p/>
        </p:txBody>
      </p:sp>
      <p:sp>
        <p:nvSpPr>
          <p:cNvPr id="1196" name="Google Shape;1196;p75"/>
          <p:cNvSpPr txBox="1"/>
          <p:nvPr>
            <p:ph idx="2" type="subTitle"/>
          </p:nvPr>
        </p:nvSpPr>
        <p:spPr>
          <a:xfrm>
            <a:off x="361000" y="2835875"/>
            <a:ext cx="6780000" cy="605100"/>
          </a:xfrm>
          <a:prstGeom prst="rect">
            <a:avLst/>
          </a:prstGeom>
        </p:spPr>
        <p:txBody>
          <a:bodyPr anchorCtr="0" anchor="t" bIns="91425" lIns="91425" spcFirstLastPara="1" rIns="91425" wrap="square" tIns="91425">
            <a:normAutofit/>
          </a:bodyPr>
          <a:lstStyle>
            <a:lvl1pPr lvl="0" rtl="0">
              <a:lnSpc>
                <a:spcPct val="115000"/>
              </a:lnSpc>
              <a:spcBef>
                <a:spcPts val="0"/>
              </a:spcBef>
              <a:spcAft>
                <a:spcPts val="0"/>
              </a:spcAft>
              <a:buClr>
                <a:srgbClr val="0D2317"/>
              </a:buClr>
              <a:buSzPts val="1300"/>
              <a:buNone/>
              <a:defRPr sz="1300">
                <a:solidFill>
                  <a:srgbClr val="0D2317"/>
                </a:solidFill>
              </a:defRPr>
            </a:lvl1pPr>
            <a:lvl2pPr lvl="1" rtl="0" algn="ctr">
              <a:lnSpc>
                <a:spcPct val="115000"/>
              </a:lnSpc>
              <a:spcBef>
                <a:spcPts val="0"/>
              </a:spcBef>
              <a:spcAft>
                <a:spcPts val="0"/>
              </a:spcAft>
              <a:buClr>
                <a:srgbClr val="0D2317"/>
              </a:buClr>
              <a:buSzPts val="1400"/>
              <a:buNone/>
              <a:defRPr sz="1400">
                <a:solidFill>
                  <a:srgbClr val="0D2317"/>
                </a:solidFill>
              </a:defRPr>
            </a:lvl2pPr>
            <a:lvl3pPr lvl="2" rtl="0" algn="ctr">
              <a:lnSpc>
                <a:spcPct val="115000"/>
              </a:lnSpc>
              <a:spcBef>
                <a:spcPts val="0"/>
              </a:spcBef>
              <a:spcAft>
                <a:spcPts val="0"/>
              </a:spcAft>
              <a:buClr>
                <a:srgbClr val="0D2317"/>
              </a:buClr>
              <a:buSzPts val="1400"/>
              <a:buNone/>
              <a:defRPr sz="1400">
                <a:solidFill>
                  <a:srgbClr val="0D2317"/>
                </a:solidFill>
              </a:defRPr>
            </a:lvl3pPr>
            <a:lvl4pPr lvl="3" rtl="0" algn="ctr">
              <a:lnSpc>
                <a:spcPct val="115000"/>
              </a:lnSpc>
              <a:spcBef>
                <a:spcPts val="0"/>
              </a:spcBef>
              <a:spcAft>
                <a:spcPts val="0"/>
              </a:spcAft>
              <a:buClr>
                <a:srgbClr val="0D2317"/>
              </a:buClr>
              <a:buSzPts val="1400"/>
              <a:buNone/>
              <a:defRPr sz="1400">
                <a:solidFill>
                  <a:srgbClr val="0D2317"/>
                </a:solidFill>
              </a:defRPr>
            </a:lvl4pPr>
            <a:lvl5pPr lvl="4" rtl="0" algn="ctr">
              <a:lnSpc>
                <a:spcPct val="115000"/>
              </a:lnSpc>
              <a:spcBef>
                <a:spcPts val="0"/>
              </a:spcBef>
              <a:spcAft>
                <a:spcPts val="0"/>
              </a:spcAft>
              <a:buClr>
                <a:srgbClr val="0D2317"/>
              </a:buClr>
              <a:buSzPts val="1400"/>
              <a:buNone/>
              <a:defRPr sz="1400">
                <a:solidFill>
                  <a:srgbClr val="0D2317"/>
                </a:solidFill>
              </a:defRPr>
            </a:lvl5pPr>
            <a:lvl6pPr lvl="5" rtl="0" algn="ctr">
              <a:lnSpc>
                <a:spcPct val="115000"/>
              </a:lnSpc>
              <a:spcBef>
                <a:spcPts val="0"/>
              </a:spcBef>
              <a:spcAft>
                <a:spcPts val="0"/>
              </a:spcAft>
              <a:buClr>
                <a:srgbClr val="0D2317"/>
              </a:buClr>
              <a:buSzPts val="1400"/>
              <a:buNone/>
              <a:defRPr sz="1400">
                <a:solidFill>
                  <a:srgbClr val="0D2317"/>
                </a:solidFill>
              </a:defRPr>
            </a:lvl6pPr>
            <a:lvl7pPr lvl="6" rtl="0" algn="ctr">
              <a:lnSpc>
                <a:spcPct val="115000"/>
              </a:lnSpc>
              <a:spcBef>
                <a:spcPts val="0"/>
              </a:spcBef>
              <a:spcAft>
                <a:spcPts val="0"/>
              </a:spcAft>
              <a:buClr>
                <a:srgbClr val="0D2317"/>
              </a:buClr>
              <a:buSzPts val="1400"/>
              <a:buNone/>
              <a:defRPr sz="1400">
                <a:solidFill>
                  <a:srgbClr val="0D2317"/>
                </a:solidFill>
              </a:defRPr>
            </a:lvl7pPr>
            <a:lvl8pPr lvl="7" rtl="0" algn="ctr">
              <a:lnSpc>
                <a:spcPct val="115000"/>
              </a:lnSpc>
              <a:spcBef>
                <a:spcPts val="0"/>
              </a:spcBef>
              <a:spcAft>
                <a:spcPts val="0"/>
              </a:spcAft>
              <a:buClr>
                <a:srgbClr val="0D2317"/>
              </a:buClr>
              <a:buSzPts val="1400"/>
              <a:buNone/>
              <a:defRPr sz="1400">
                <a:solidFill>
                  <a:srgbClr val="0D2317"/>
                </a:solidFill>
              </a:defRPr>
            </a:lvl8pPr>
            <a:lvl9pPr lvl="8" rtl="0" algn="ctr">
              <a:lnSpc>
                <a:spcPct val="115000"/>
              </a:lnSpc>
              <a:spcBef>
                <a:spcPts val="0"/>
              </a:spcBef>
              <a:spcAft>
                <a:spcPts val="0"/>
              </a:spcAft>
              <a:buClr>
                <a:srgbClr val="0D2317"/>
              </a:buClr>
              <a:buSzPts val="1400"/>
              <a:buNone/>
              <a:defRPr sz="1400">
                <a:solidFill>
                  <a:srgbClr val="0D2317"/>
                </a:solidFill>
              </a:defRPr>
            </a:lvl9pPr>
          </a:lstStyle>
          <a:p/>
        </p:txBody>
      </p:sp>
      <p:pic>
        <p:nvPicPr>
          <p:cNvPr id="1197" name="Google Shape;1197;p75"/>
          <p:cNvPicPr preferRelativeResize="0"/>
          <p:nvPr/>
        </p:nvPicPr>
        <p:blipFill>
          <a:blip r:embed="rId2">
            <a:alphaModFix/>
          </a:blip>
          <a:stretch>
            <a:fillRect/>
          </a:stretch>
        </p:blipFill>
        <p:spPr>
          <a:xfrm>
            <a:off x="7494200" y="4340600"/>
            <a:ext cx="1042501" cy="322050"/>
          </a:xfrm>
          <a:prstGeom prst="rect">
            <a:avLst/>
          </a:prstGeom>
          <a:noFill/>
          <a:ln>
            <a:noFill/>
          </a:ln>
        </p:spPr>
      </p:pic>
      <p:sp>
        <p:nvSpPr>
          <p:cNvPr id="1198" name="Google Shape;1198;p75"/>
          <p:cNvSpPr txBox="1"/>
          <p:nvPr>
            <p:ph idx="3" type="body"/>
          </p:nvPr>
        </p:nvSpPr>
        <p:spPr>
          <a:xfrm>
            <a:off x="2997950" y="4167550"/>
            <a:ext cx="2101500" cy="605100"/>
          </a:xfrm>
          <a:prstGeom prst="rect">
            <a:avLst/>
          </a:prstGeom>
        </p:spPr>
        <p:txBody>
          <a:bodyPr anchorCtr="0" anchor="ctr" bIns="91425" lIns="91425" spcFirstLastPara="1" rIns="91425" wrap="square" tIns="91425">
            <a:normAutofit/>
          </a:bodyPr>
          <a:lstStyle>
            <a:lvl1pPr indent="-323850" lvl="0" marL="457200" rtl="0">
              <a:lnSpc>
                <a:spcPct val="130000"/>
              </a:lnSpc>
              <a:spcBef>
                <a:spcPts val="0"/>
              </a:spcBef>
              <a:spcAft>
                <a:spcPts val="0"/>
              </a:spcAft>
              <a:buClr>
                <a:srgbClr val="0D2317"/>
              </a:buClr>
              <a:buSzPts val="1500"/>
              <a:buChar char="●"/>
              <a:defRPr sz="900">
                <a:solidFill>
                  <a:srgbClr val="0D2317"/>
                </a:solidFill>
              </a:defRPr>
            </a:lvl1pPr>
            <a:lvl2pPr indent="-298450" lvl="1" marL="914400" rtl="0">
              <a:lnSpc>
                <a:spcPct val="130000"/>
              </a:lnSpc>
              <a:spcBef>
                <a:spcPts val="0"/>
              </a:spcBef>
              <a:spcAft>
                <a:spcPts val="0"/>
              </a:spcAft>
              <a:buClr>
                <a:srgbClr val="0D2317"/>
              </a:buClr>
              <a:buSzPts val="1100"/>
              <a:buChar char="○"/>
              <a:defRPr sz="900">
                <a:solidFill>
                  <a:srgbClr val="0D2317"/>
                </a:solidFill>
              </a:defRPr>
            </a:lvl2pPr>
            <a:lvl3pPr indent="-298450" lvl="2" marL="1371600" rtl="0">
              <a:lnSpc>
                <a:spcPct val="130000"/>
              </a:lnSpc>
              <a:spcBef>
                <a:spcPts val="0"/>
              </a:spcBef>
              <a:spcAft>
                <a:spcPts val="0"/>
              </a:spcAft>
              <a:buClr>
                <a:srgbClr val="0D2317"/>
              </a:buClr>
              <a:buSzPts val="1100"/>
              <a:buChar char="■"/>
              <a:defRPr sz="900">
                <a:solidFill>
                  <a:srgbClr val="0D2317"/>
                </a:solidFill>
              </a:defRPr>
            </a:lvl3pPr>
            <a:lvl4pPr indent="-298450" lvl="3" marL="1828800" rtl="0">
              <a:lnSpc>
                <a:spcPct val="130000"/>
              </a:lnSpc>
              <a:spcBef>
                <a:spcPts val="0"/>
              </a:spcBef>
              <a:spcAft>
                <a:spcPts val="0"/>
              </a:spcAft>
              <a:buClr>
                <a:srgbClr val="0D2317"/>
              </a:buClr>
              <a:buSzPts val="1100"/>
              <a:buChar char="●"/>
              <a:defRPr sz="900">
                <a:solidFill>
                  <a:srgbClr val="0D2317"/>
                </a:solidFill>
              </a:defRPr>
            </a:lvl4pPr>
            <a:lvl5pPr indent="-298450" lvl="4" marL="2286000" rtl="0">
              <a:lnSpc>
                <a:spcPct val="130000"/>
              </a:lnSpc>
              <a:spcBef>
                <a:spcPts val="0"/>
              </a:spcBef>
              <a:spcAft>
                <a:spcPts val="0"/>
              </a:spcAft>
              <a:buClr>
                <a:srgbClr val="0D2317"/>
              </a:buClr>
              <a:buSzPts val="1100"/>
              <a:buChar char="○"/>
              <a:defRPr sz="900">
                <a:solidFill>
                  <a:srgbClr val="0D2317"/>
                </a:solidFill>
              </a:defRPr>
            </a:lvl5pPr>
            <a:lvl6pPr indent="-298450" lvl="5" marL="2743200" rtl="0">
              <a:lnSpc>
                <a:spcPct val="130000"/>
              </a:lnSpc>
              <a:spcBef>
                <a:spcPts val="0"/>
              </a:spcBef>
              <a:spcAft>
                <a:spcPts val="0"/>
              </a:spcAft>
              <a:buClr>
                <a:srgbClr val="0D2317"/>
              </a:buClr>
              <a:buSzPts val="1100"/>
              <a:buChar char="■"/>
              <a:defRPr sz="900">
                <a:solidFill>
                  <a:srgbClr val="0D2317"/>
                </a:solidFill>
              </a:defRPr>
            </a:lvl6pPr>
            <a:lvl7pPr indent="-298450" lvl="6" marL="3200400" rtl="0">
              <a:lnSpc>
                <a:spcPct val="130000"/>
              </a:lnSpc>
              <a:spcBef>
                <a:spcPts val="0"/>
              </a:spcBef>
              <a:spcAft>
                <a:spcPts val="0"/>
              </a:spcAft>
              <a:buClr>
                <a:srgbClr val="0D2317"/>
              </a:buClr>
              <a:buSzPts val="1100"/>
              <a:buChar char="●"/>
              <a:defRPr sz="900">
                <a:solidFill>
                  <a:srgbClr val="0D2317"/>
                </a:solidFill>
              </a:defRPr>
            </a:lvl7pPr>
            <a:lvl8pPr indent="-298450" lvl="7" marL="3657600" rtl="0">
              <a:lnSpc>
                <a:spcPct val="130000"/>
              </a:lnSpc>
              <a:spcBef>
                <a:spcPts val="0"/>
              </a:spcBef>
              <a:spcAft>
                <a:spcPts val="0"/>
              </a:spcAft>
              <a:buClr>
                <a:srgbClr val="0D2317"/>
              </a:buClr>
              <a:buSzPts val="1100"/>
              <a:buChar char="○"/>
              <a:defRPr sz="900">
                <a:solidFill>
                  <a:srgbClr val="0D2317"/>
                </a:solidFill>
              </a:defRPr>
            </a:lvl8pPr>
            <a:lvl9pPr indent="-298450" lvl="8" marL="4114800" rtl="0">
              <a:lnSpc>
                <a:spcPct val="130000"/>
              </a:lnSpc>
              <a:spcBef>
                <a:spcPts val="0"/>
              </a:spcBef>
              <a:spcAft>
                <a:spcPts val="0"/>
              </a:spcAft>
              <a:buClr>
                <a:srgbClr val="0D2317"/>
              </a:buClr>
              <a:buSzPts val="1100"/>
              <a:buChar char="■"/>
              <a:defRPr sz="900">
                <a:solidFill>
                  <a:srgbClr val="0D2317"/>
                </a:solidFill>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amp; Stay Connected">
  <p:cSld name="CUSTOM_30">
    <p:bg>
      <p:bgPr>
        <a:solidFill>
          <a:schemeClr val="dk2"/>
        </a:solidFill>
      </p:bgPr>
    </p:bg>
    <p:spTree>
      <p:nvGrpSpPr>
        <p:cNvPr id="1199" name="Shape 1199"/>
        <p:cNvGrpSpPr/>
        <p:nvPr/>
      </p:nvGrpSpPr>
      <p:grpSpPr>
        <a:xfrm>
          <a:off x="0" y="0"/>
          <a:ext cx="0" cy="0"/>
          <a:chOff x="0" y="0"/>
          <a:chExt cx="0" cy="0"/>
        </a:xfrm>
      </p:grpSpPr>
      <p:sp>
        <p:nvSpPr>
          <p:cNvPr id="1200" name="Google Shape;1200;p76"/>
          <p:cNvSpPr txBox="1"/>
          <p:nvPr>
            <p:ph type="title"/>
          </p:nvPr>
        </p:nvSpPr>
        <p:spPr>
          <a:xfrm>
            <a:off x="311700" y="984875"/>
            <a:ext cx="6747000" cy="2308200"/>
          </a:xfrm>
          <a:prstGeom prst="rect">
            <a:avLst/>
          </a:prstGeom>
        </p:spPr>
        <p:txBody>
          <a:bodyPr anchorCtr="0" anchor="t" bIns="91425" lIns="91425" spcFirstLastPara="1" rIns="91425" wrap="square" tIns="91425">
            <a:normAutofit/>
          </a:bodyPr>
          <a:lstStyle>
            <a:lvl1pPr lvl="0">
              <a:lnSpc>
                <a:spcPct val="90000"/>
              </a:lnSpc>
              <a:spcBef>
                <a:spcPts val="0"/>
              </a:spcBef>
              <a:spcAft>
                <a:spcPts val="0"/>
              </a:spcAft>
              <a:buSzPts val="3800"/>
              <a:buNone/>
              <a:defRPr sz="3800"/>
            </a:lvl1pPr>
            <a:lvl2pPr lvl="1">
              <a:lnSpc>
                <a:spcPct val="90000"/>
              </a:lnSpc>
              <a:spcBef>
                <a:spcPts val="0"/>
              </a:spcBef>
              <a:spcAft>
                <a:spcPts val="0"/>
              </a:spcAft>
              <a:buSzPts val="4200"/>
              <a:buNone/>
              <a:defRPr sz="4200"/>
            </a:lvl2pPr>
            <a:lvl3pPr lvl="2">
              <a:lnSpc>
                <a:spcPct val="90000"/>
              </a:lnSpc>
              <a:spcBef>
                <a:spcPts val="0"/>
              </a:spcBef>
              <a:spcAft>
                <a:spcPts val="0"/>
              </a:spcAft>
              <a:buSzPts val="4200"/>
              <a:buNone/>
              <a:defRPr sz="4200"/>
            </a:lvl3pPr>
            <a:lvl4pPr lvl="3">
              <a:lnSpc>
                <a:spcPct val="90000"/>
              </a:lnSpc>
              <a:spcBef>
                <a:spcPts val="0"/>
              </a:spcBef>
              <a:spcAft>
                <a:spcPts val="0"/>
              </a:spcAft>
              <a:buSzPts val="4200"/>
              <a:buNone/>
              <a:defRPr sz="4200"/>
            </a:lvl4pPr>
            <a:lvl5pPr lvl="4">
              <a:lnSpc>
                <a:spcPct val="90000"/>
              </a:lnSpc>
              <a:spcBef>
                <a:spcPts val="0"/>
              </a:spcBef>
              <a:spcAft>
                <a:spcPts val="0"/>
              </a:spcAft>
              <a:buSzPts val="4200"/>
              <a:buNone/>
              <a:defRPr sz="4200"/>
            </a:lvl5pPr>
            <a:lvl6pPr lvl="5">
              <a:lnSpc>
                <a:spcPct val="90000"/>
              </a:lnSpc>
              <a:spcBef>
                <a:spcPts val="0"/>
              </a:spcBef>
              <a:spcAft>
                <a:spcPts val="0"/>
              </a:spcAft>
              <a:buSzPts val="4200"/>
              <a:buNone/>
              <a:defRPr sz="4200"/>
            </a:lvl6pPr>
            <a:lvl7pPr lvl="6">
              <a:lnSpc>
                <a:spcPct val="90000"/>
              </a:lnSpc>
              <a:spcBef>
                <a:spcPts val="0"/>
              </a:spcBef>
              <a:spcAft>
                <a:spcPts val="0"/>
              </a:spcAft>
              <a:buSzPts val="4200"/>
              <a:buNone/>
              <a:defRPr sz="4200"/>
            </a:lvl7pPr>
            <a:lvl8pPr lvl="7">
              <a:lnSpc>
                <a:spcPct val="90000"/>
              </a:lnSpc>
              <a:spcBef>
                <a:spcPts val="0"/>
              </a:spcBef>
              <a:spcAft>
                <a:spcPts val="0"/>
              </a:spcAft>
              <a:buSzPts val="4200"/>
              <a:buNone/>
              <a:defRPr sz="4200"/>
            </a:lvl8pPr>
            <a:lvl9pPr lvl="8">
              <a:lnSpc>
                <a:spcPct val="90000"/>
              </a:lnSpc>
              <a:spcBef>
                <a:spcPts val="0"/>
              </a:spcBef>
              <a:spcAft>
                <a:spcPts val="0"/>
              </a:spcAft>
              <a:buSzPts val="4200"/>
              <a:buNone/>
              <a:defRPr sz="4200"/>
            </a:lvl9pPr>
          </a:lstStyle>
          <a:p/>
        </p:txBody>
      </p:sp>
      <p:sp>
        <p:nvSpPr>
          <p:cNvPr id="1201" name="Google Shape;1201;p76"/>
          <p:cNvSpPr txBox="1"/>
          <p:nvPr>
            <p:ph idx="1" type="body"/>
          </p:nvPr>
        </p:nvSpPr>
        <p:spPr>
          <a:xfrm>
            <a:off x="361000" y="4167550"/>
            <a:ext cx="2101500" cy="605100"/>
          </a:xfrm>
          <a:prstGeom prst="rect">
            <a:avLst/>
          </a:prstGeom>
        </p:spPr>
        <p:txBody>
          <a:bodyPr anchorCtr="0" anchor="ctr" bIns="91425" lIns="91425" spcFirstLastPara="1" rIns="91425" wrap="square" tIns="91425">
            <a:normAutofit/>
          </a:bodyPr>
          <a:lstStyle>
            <a:lvl1pPr indent="-323850" lvl="0" marL="457200" rtl="0">
              <a:lnSpc>
                <a:spcPct val="130000"/>
              </a:lnSpc>
              <a:spcBef>
                <a:spcPts val="0"/>
              </a:spcBef>
              <a:spcAft>
                <a:spcPts val="0"/>
              </a:spcAft>
              <a:buClr>
                <a:srgbClr val="0D2317"/>
              </a:buClr>
              <a:buSzPts val="1500"/>
              <a:buChar char="●"/>
              <a:defRPr sz="900">
                <a:solidFill>
                  <a:srgbClr val="0D2317"/>
                </a:solidFill>
              </a:defRPr>
            </a:lvl1pPr>
            <a:lvl2pPr indent="-298450" lvl="1" marL="914400" rtl="0">
              <a:lnSpc>
                <a:spcPct val="130000"/>
              </a:lnSpc>
              <a:spcBef>
                <a:spcPts val="0"/>
              </a:spcBef>
              <a:spcAft>
                <a:spcPts val="0"/>
              </a:spcAft>
              <a:buClr>
                <a:srgbClr val="0D2317"/>
              </a:buClr>
              <a:buSzPts val="1100"/>
              <a:buChar char="○"/>
              <a:defRPr sz="900">
                <a:solidFill>
                  <a:srgbClr val="0D2317"/>
                </a:solidFill>
              </a:defRPr>
            </a:lvl2pPr>
            <a:lvl3pPr indent="-298450" lvl="2" marL="1371600" rtl="0">
              <a:lnSpc>
                <a:spcPct val="130000"/>
              </a:lnSpc>
              <a:spcBef>
                <a:spcPts val="0"/>
              </a:spcBef>
              <a:spcAft>
                <a:spcPts val="0"/>
              </a:spcAft>
              <a:buClr>
                <a:srgbClr val="0D2317"/>
              </a:buClr>
              <a:buSzPts val="1100"/>
              <a:buChar char="■"/>
              <a:defRPr sz="900">
                <a:solidFill>
                  <a:srgbClr val="0D2317"/>
                </a:solidFill>
              </a:defRPr>
            </a:lvl3pPr>
            <a:lvl4pPr indent="-298450" lvl="3" marL="1828800" rtl="0">
              <a:lnSpc>
                <a:spcPct val="130000"/>
              </a:lnSpc>
              <a:spcBef>
                <a:spcPts val="0"/>
              </a:spcBef>
              <a:spcAft>
                <a:spcPts val="0"/>
              </a:spcAft>
              <a:buClr>
                <a:srgbClr val="0D2317"/>
              </a:buClr>
              <a:buSzPts val="1100"/>
              <a:buChar char="●"/>
              <a:defRPr sz="900">
                <a:solidFill>
                  <a:srgbClr val="0D2317"/>
                </a:solidFill>
              </a:defRPr>
            </a:lvl4pPr>
            <a:lvl5pPr indent="-298450" lvl="4" marL="2286000" rtl="0">
              <a:lnSpc>
                <a:spcPct val="130000"/>
              </a:lnSpc>
              <a:spcBef>
                <a:spcPts val="0"/>
              </a:spcBef>
              <a:spcAft>
                <a:spcPts val="0"/>
              </a:spcAft>
              <a:buClr>
                <a:srgbClr val="0D2317"/>
              </a:buClr>
              <a:buSzPts val="1100"/>
              <a:buChar char="○"/>
              <a:defRPr sz="900">
                <a:solidFill>
                  <a:srgbClr val="0D2317"/>
                </a:solidFill>
              </a:defRPr>
            </a:lvl5pPr>
            <a:lvl6pPr indent="-298450" lvl="5" marL="2743200" rtl="0">
              <a:lnSpc>
                <a:spcPct val="130000"/>
              </a:lnSpc>
              <a:spcBef>
                <a:spcPts val="0"/>
              </a:spcBef>
              <a:spcAft>
                <a:spcPts val="0"/>
              </a:spcAft>
              <a:buClr>
                <a:srgbClr val="0D2317"/>
              </a:buClr>
              <a:buSzPts val="1100"/>
              <a:buChar char="■"/>
              <a:defRPr sz="900">
                <a:solidFill>
                  <a:srgbClr val="0D2317"/>
                </a:solidFill>
              </a:defRPr>
            </a:lvl6pPr>
            <a:lvl7pPr indent="-298450" lvl="6" marL="3200400" rtl="0">
              <a:lnSpc>
                <a:spcPct val="130000"/>
              </a:lnSpc>
              <a:spcBef>
                <a:spcPts val="0"/>
              </a:spcBef>
              <a:spcAft>
                <a:spcPts val="0"/>
              </a:spcAft>
              <a:buClr>
                <a:srgbClr val="0D2317"/>
              </a:buClr>
              <a:buSzPts val="1100"/>
              <a:buChar char="●"/>
              <a:defRPr sz="900">
                <a:solidFill>
                  <a:srgbClr val="0D2317"/>
                </a:solidFill>
              </a:defRPr>
            </a:lvl7pPr>
            <a:lvl8pPr indent="-298450" lvl="7" marL="3657600" rtl="0">
              <a:lnSpc>
                <a:spcPct val="130000"/>
              </a:lnSpc>
              <a:spcBef>
                <a:spcPts val="0"/>
              </a:spcBef>
              <a:spcAft>
                <a:spcPts val="0"/>
              </a:spcAft>
              <a:buClr>
                <a:srgbClr val="0D2317"/>
              </a:buClr>
              <a:buSzPts val="1100"/>
              <a:buChar char="○"/>
              <a:defRPr sz="900">
                <a:solidFill>
                  <a:srgbClr val="0D2317"/>
                </a:solidFill>
              </a:defRPr>
            </a:lvl8pPr>
            <a:lvl9pPr indent="-298450" lvl="8" marL="4114800" rtl="0">
              <a:lnSpc>
                <a:spcPct val="130000"/>
              </a:lnSpc>
              <a:spcBef>
                <a:spcPts val="0"/>
              </a:spcBef>
              <a:spcAft>
                <a:spcPts val="0"/>
              </a:spcAft>
              <a:buClr>
                <a:srgbClr val="0D2317"/>
              </a:buClr>
              <a:buSzPts val="1100"/>
              <a:buChar char="■"/>
              <a:defRPr sz="900">
                <a:solidFill>
                  <a:srgbClr val="0D2317"/>
                </a:solidFill>
              </a:defRPr>
            </a:lvl9pPr>
          </a:lstStyle>
          <a:p/>
        </p:txBody>
      </p:sp>
      <p:pic>
        <p:nvPicPr>
          <p:cNvPr id="1202" name="Google Shape;1202;p76"/>
          <p:cNvPicPr preferRelativeResize="0"/>
          <p:nvPr/>
        </p:nvPicPr>
        <p:blipFill>
          <a:blip r:embed="rId2">
            <a:alphaModFix/>
          </a:blip>
          <a:stretch>
            <a:fillRect/>
          </a:stretch>
        </p:blipFill>
        <p:spPr>
          <a:xfrm>
            <a:off x="7494200" y="4340600"/>
            <a:ext cx="1042501" cy="322050"/>
          </a:xfrm>
          <a:prstGeom prst="rect">
            <a:avLst/>
          </a:prstGeom>
          <a:noFill/>
          <a:ln>
            <a:noFill/>
          </a:ln>
        </p:spPr>
      </p:pic>
      <p:sp>
        <p:nvSpPr>
          <p:cNvPr id="1203" name="Google Shape;1203;p76"/>
          <p:cNvSpPr txBox="1"/>
          <p:nvPr>
            <p:ph idx="2" type="body"/>
          </p:nvPr>
        </p:nvSpPr>
        <p:spPr>
          <a:xfrm>
            <a:off x="3150350" y="4167550"/>
            <a:ext cx="2101500" cy="605100"/>
          </a:xfrm>
          <a:prstGeom prst="rect">
            <a:avLst/>
          </a:prstGeom>
        </p:spPr>
        <p:txBody>
          <a:bodyPr anchorCtr="0" anchor="ctr" bIns="91425" lIns="91425" spcFirstLastPara="1" rIns="91425" wrap="square" tIns="91425">
            <a:normAutofit/>
          </a:bodyPr>
          <a:lstStyle>
            <a:lvl1pPr indent="-323850" lvl="0" marL="457200" rtl="0">
              <a:lnSpc>
                <a:spcPct val="130000"/>
              </a:lnSpc>
              <a:spcBef>
                <a:spcPts val="0"/>
              </a:spcBef>
              <a:spcAft>
                <a:spcPts val="0"/>
              </a:spcAft>
              <a:buClr>
                <a:srgbClr val="0D2317"/>
              </a:buClr>
              <a:buSzPts val="1500"/>
              <a:buChar char="●"/>
              <a:defRPr sz="900">
                <a:solidFill>
                  <a:srgbClr val="0D2317"/>
                </a:solidFill>
              </a:defRPr>
            </a:lvl1pPr>
            <a:lvl2pPr indent="-298450" lvl="1" marL="914400" rtl="0">
              <a:lnSpc>
                <a:spcPct val="130000"/>
              </a:lnSpc>
              <a:spcBef>
                <a:spcPts val="0"/>
              </a:spcBef>
              <a:spcAft>
                <a:spcPts val="0"/>
              </a:spcAft>
              <a:buClr>
                <a:srgbClr val="0D2317"/>
              </a:buClr>
              <a:buSzPts val="1100"/>
              <a:buChar char="○"/>
              <a:defRPr sz="900">
                <a:solidFill>
                  <a:srgbClr val="0D2317"/>
                </a:solidFill>
              </a:defRPr>
            </a:lvl2pPr>
            <a:lvl3pPr indent="-298450" lvl="2" marL="1371600" rtl="0">
              <a:lnSpc>
                <a:spcPct val="130000"/>
              </a:lnSpc>
              <a:spcBef>
                <a:spcPts val="0"/>
              </a:spcBef>
              <a:spcAft>
                <a:spcPts val="0"/>
              </a:spcAft>
              <a:buClr>
                <a:srgbClr val="0D2317"/>
              </a:buClr>
              <a:buSzPts val="1100"/>
              <a:buChar char="■"/>
              <a:defRPr sz="900">
                <a:solidFill>
                  <a:srgbClr val="0D2317"/>
                </a:solidFill>
              </a:defRPr>
            </a:lvl3pPr>
            <a:lvl4pPr indent="-298450" lvl="3" marL="1828800" rtl="0">
              <a:lnSpc>
                <a:spcPct val="130000"/>
              </a:lnSpc>
              <a:spcBef>
                <a:spcPts val="0"/>
              </a:spcBef>
              <a:spcAft>
                <a:spcPts val="0"/>
              </a:spcAft>
              <a:buClr>
                <a:srgbClr val="0D2317"/>
              </a:buClr>
              <a:buSzPts val="1100"/>
              <a:buChar char="●"/>
              <a:defRPr sz="900">
                <a:solidFill>
                  <a:srgbClr val="0D2317"/>
                </a:solidFill>
              </a:defRPr>
            </a:lvl4pPr>
            <a:lvl5pPr indent="-298450" lvl="4" marL="2286000" rtl="0">
              <a:lnSpc>
                <a:spcPct val="130000"/>
              </a:lnSpc>
              <a:spcBef>
                <a:spcPts val="0"/>
              </a:spcBef>
              <a:spcAft>
                <a:spcPts val="0"/>
              </a:spcAft>
              <a:buClr>
                <a:srgbClr val="0D2317"/>
              </a:buClr>
              <a:buSzPts val="1100"/>
              <a:buChar char="○"/>
              <a:defRPr sz="900">
                <a:solidFill>
                  <a:srgbClr val="0D2317"/>
                </a:solidFill>
              </a:defRPr>
            </a:lvl5pPr>
            <a:lvl6pPr indent="-298450" lvl="5" marL="2743200" rtl="0">
              <a:lnSpc>
                <a:spcPct val="130000"/>
              </a:lnSpc>
              <a:spcBef>
                <a:spcPts val="0"/>
              </a:spcBef>
              <a:spcAft>
                <a:spcPts val="0"/>
              </a:spcAft>
              <a:buClr>
                <a:srgbClr val="0D2317"/>
              </a:buClr>
              <a:buSzPts val="1100"/>
              <a:buChar char="■"/>
              <a:defRPr sz="900">
                <a:solidFill>
                  <a:srgbClr val="0D2317"/>
                </a:solidFill>
              </a:defRPr>
            </a:lvl6pPr>
            <a:lvl7pPr indent="-298450" lvl="6" marL="3200400" rtl="0">
              <a:lnSpc>
                <a:spcPct val="130000"/>
              </a:lnSpc>
              <a:spcBef>
                <a:spcPts val="0"/>
              </a:spcBef>
              <a:spcAft>
                <a:spcPts val="0"/>
              </a:spcAft>
              <a:buClr>
                <a:srgbClr val="0D2317"/>
              </a:buClr>
              <a:buSzPts val="1100"/>
              <a:buChar char="●"/>
              <a:defRPr sz="900">
                <a:solidFill>
                  <a:srgbClr val="0D2317"/>
                </a:solidFill>
              </a:defRPr>
            </a:lvl7pPr>
            <a:lvl8pPr indent="-298450" lvl="7" marL="3657600" rtl="0">
              <a:lnSpc>
                <a:spcPct val="130000"/>
              </a:lnSpc>
              <a:spcBef>
                <a:spcPts val="0"/>
              </a:spcBef>
              <a:spcAft>
                <a:spcPts val="0"/>
              </a:spcAft>
              <a:buClr>
                <a:srgbClr val="0D2317"/>
              </a:buClr>
              <a:buSzPts val="1100"/>
              <a:buChar char="○"/>
              <a:defRPr sz="900">
                <a:solidFill>
                  <a:srgbClr val="0D2317"/>
                </a:solidFill>
              </a:defRPr>
            </a:lvl8pPr>
            <a:lvl9pPr indent="-298450" lvl="8" marL="4114800" rtl="0">
              <a:lnSpc>
                <a:spcPct val="130000"/>
              </a:lnSpc>
              <a:spcBef>
                <a:spcPts val="0"/>
              </a:spcBef>
              <a:spcAft>
                <a:spcPts val="0"/>
              </a:spcAft>
              <a:buClr>
                <a:srgbClr val="0D2317"/>
              </a:buClr>
              <a:buSzPts val="1100"/>
              <a:buChar char="■"/>
              <a:defRPr sz="900">
                <a:solidFill>
                  <a:srgbClr val="0D2317"/>
                </a:solidFill>
              </a:defRPr>
            </a:lvl9pPr>
          </a:lstStyle>
          <a:p/>
        </p:txBody>
      </p:sp>
      <p:sp>
        <p:nvSpPr>
          <p:cNvPr id="1204" name="Google Shape;1204;p76"/>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Inter"/>
                <a:ea typeface="Inter"/>
                <a:cs typeface="Inter"/>
                <a:sym typeface="Inter"/>
              </a:defRPr>
            </a:lvl1pPr>
            <a:lvl2pPr lvl="1">
              <a:buNone/>
              <a:defRPr sz="1300">
                <a:latin typeface="Inter"/>
                <a:ea typeface="Inter"/>
                <a:cs typeface="Inter"/>
                <a:sym typeface="Inter"/>
              </a:defRPr>
            </a:lvl2pPr>
            <a:lvl3pPr lvl="2">
              <a:buNone/>
              <a:defRPr sz="1300">
                <a:latin typeface="Inter"/>
                <a:ea typeface="Inter"/>
                <a:cs typeface="Inter"/>
                <a:sym typeface="Inter"/>
              </a:defRPr>
            </a:lvl3pPr>
            <a:lvl4pPr lvl="3">
              <a:buNone/>
              <a:defRPr sz="1300">
                <a:latin typeface="Inter"/>
                <a:ea typeface="Inter"/>
                <a:cs typeface="Inter"/>
                <a:sym typeface="Inter"/>
              </a:defRPr>
            </a:lvl4pPr>
            <a:lvl5pPr lvl="4">
              <a:buNone/>
              <a:defRPr sz="1300">
                <a:latin typeface="Inter"/>
                <a:ea typeface="Inter"/>
                <a:cs typeface="Inter"/>
                <a:sym typeface="Inter"/>
              </a:defRPr>
            </a:lvl5pPr>
            <a:lvl6pPr lvl="5">
              <a:buNone/>
              <a:defRPr sz="1300">
                <a:latin typeface="Inter"/>
                <a:ea typeface="Inter"/>
                <a:cs typeface="Inter"/>
                <a:sym typeface="Inter"/>
              </a:defRPr>
            </a:lvl6pPr>
            <a:lvl7pPr lvl="6">
              <a:buNone/>
              <a:defRPr sz="1300">
                <a:latin typeface="Inter"/>
                <a:ea typeface="Inter"/>
                <a:cs typeface="Inter"/>
                <a:sym typeface="Inter"/>
              </a:defRPr>
            </a:lvl7pPr>
            <a:lvl8pPr lvl="7">
              <a:buNone/>
              <a:defRPr sz="1300">
                <a:latin typeface="Inter"/>
                <a:ea typeface="Inter"/>
                <a:cs typeface="Inter"/>
                <a:sym typeface="Inter"/>
              </a:defRPr>
            </a:lvl8pPr>
            <a:lvl9pPr lvl="8">
              <a:buNone/>
              <a:defRPr sz="1300">
                <a:latin typeface="Inter"/>
                <a:ea typeface="Inter"/>
                <a:cs typeface="Inter"/>
                <a:sym typeface="Inter"/>
              </a:defRPr>
            </a:lvl9pPr>
          </a:lstStyle>
          <a:p>
            <a:pPr indent="0" lvl="0" marL="0" rtl="0" algn="r">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ean one">
  <p:cSld name="CUSTOM_5">
    <p:spTree>
      <p:nvGrpSpPr>
        <p:cNvPr id="1205" name="Shape 1205"/>
        <p:cNvGrpSpPr/>
        <p:nvPr/>
      </p:nvGrpSpPr>
      <p:grpSpPr>
        <a:xfrm>
          <a:off x="0" y="0"/>
          <a:ext cx="0" cy="0"/>
          <a:chOff x="0" y="0"/>
          <a:chExt cx="0" cy="0"/>
        </a:xfrm>
      </p:grpSpPr>
      <p:sp>
        <p:nvSpPr>
          <p:cNvPr id="1206" name="Google Shape;1206;p77"/>
          <p:cNvSpPr txBox="1"/>
          <p:nvPr>
            <p:ph type="title"/>
          </p:nvPr>
        </p:nvSpPr>
        <p:spPr>
          <a:xfrm>
            <a:off x="311700" y="368825"/>
            <a:ext cx="8520600" cy="7074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_Before you start">
  <p:cSld name="CUSTOM_47">
    <p:bg>
      <p:bgPr>
        <a:solidFill>
          <a:srgbClr val="FEA9E6"/>
        </a:solidFill>
      </p:bgPr>
    </p:bg>
    <p:spTree>
      <p:nvGrpSpPr>
        <p:cNvPr id="1207" name="Shape 1207"/>
        <p:cNvGrpSpPr/>
        <p:nvPr/>
      </p:nvGrpSpPr>
      <p:grpSpPr>
        <a:xfrm>
          <a:off x="0" y="0"/>
          <a:ext cx="0" cy="0"/>
          <a:chOff x="0" y="0"/>
          <a:chExt cx="0" cy="0"/>
        </a:xfrm>
      </p:grpSpPr>
      <p:sp>
        <p:nvSpPr>
          <p:cNvPr id="1208" name="Google Shape;1208;p78"/>
          <p:cNvSpPr txBox="1"/>
          <p:nvPr>
            <p:ph idx="1" type="body"/>
          </p:nvPr>
        </p:nvSpPr>
        <p:spPr>
          <a:xfrm>
            <a:off x="400375" y="1000075"/>
            <a:ext cx="6256800" cy="3954300"/>
          </a:xfrm>
          <a:prstGeom prst="rect">
            <a:avLst/>
          </a:prstGeom>
        </p:spPr>
        <p:txBody>
          <a:bodyPr anchorCtr="0" anchor="t" bIns="91425" lIns="91425" spcFirstLastPara="1" rIns="91425" wrap="square" tIns="91425">
            <a:normAutofit/>
          </a:bodyPr>
          <a:lstStyle>
            <a:lvl1pPr indent="-285750" lvl="0" marL="457200" rtl="0">
              <a:lnSpc>
                <a:spcPct val="115000"/>
              </a:lnSpc>
              <a:spcBef>
                <a:spcPts val="0"/>
              </a:spcBef>
              <a:spcAft>
                <a:spcPts val="0"/>
              </a:spcAft>
              <a:buClr>
                <a:srgbClr val="000000"/>
              </a:buClr>
              <a:buSzPts val="900"/>
              <a:buChar char="●"/>
              <a:defRPr sz="900">
                <a:solidFill>
                  <a:srgbClr val="000000"/>
                </a:solidFill>
              </a:defRPr>
            </a:lvl1pPr>
            <a:lvl2pPr indent="-285750" lvl="1" marL="914400" rtl="0">
              <a:lnSpc>
                <a:spcPct val="115000"/>
              </a:lnSpc>
              <a:spcBef>
                <a:spcPts val="0"/>
              </a:spcBef>
              <a:spcAft>
                <a:spcPts val="0"/>
              </a:spcAft>
              <a:buClr>
                <a:srgbClr val="000000"/>
              </a:buClr>
              <a:buSzPts val="900"/>
              <a:buChar char="○"/>
              <a:defRPr sz="900">
                <a:solidFill>
                  <a:srgbClr val="000000"/>
                </a:solidFill>
              </a:defRPr>
            </a:lvl2pPr>
            <a:lvl3pPr indent="-285750" lvl="2" marL="1371600" rtl="0">
              <a:lnSpc>
                <a:spcPct val="115000"/>
              </a:lnSpc>
              <a:spcBef>
                <a:spcPts val="0"/>
              </a:spcBef>
              <a:spcAft>
                <a:spcPts val="0"/>
              </a:spcAft>
              <a:buClr>
                <a:srgbClr val="000000"/>
              </a:buClr>
              <a:buSzPts val="900"/>
              <a:buChar char="■"/>
              <a:defRPr sz="900">
                <a:solidFill>
                  <a:srgbClr val="000000"/>
                </a:solidFill>
              </a:defRPr>
            </a:lvl3pPr>
            <a:lvl4pPr indent="-285750" lvl="3" marL="1828800" rtl="0">
              <a:lnSpc>
                <a:spcPct val="115000"/>
              </a:lnSpc>
              <a:spcBef>
                <a:spcPts val="0"/>
              </a:spcBef>
              <a:spcAft>
                <a:spcPts val="0"/>
              </a:spcAft>
              <a:buClr>
                <a:srgbClr val="000000"/>
              </a:buClr>
              <a:buSzPts val="900"/>
              <a:buChar char="●"/>
              <a:defRPr sz="900">
                <a:solidFill>
                  <a:srgbClr val="000000"/>
                </a:solidFill>
              </a:defRPr>
            </a:lvl4pPr>
            <a:lvl5pPr indent="-285750" lvl="4" marL="2286000" rtl="0">
              <a:lnSpc>
                <a:spcPct val="115000"/>
              </a:lnSpc>
              <a:spcBef>
                <a:spcPts val="0"/>
              </a:spcBef>
              <a:spcAft>
                <a:spcPts val="0"/>
              </a:spcAft>
              <a:buClr>
                <a:srgbClr val="000000"/>
              </a:buClr>
              <a:buSzPts val="900"/>
              <a:buChar char="○"/>
              <a:defRPr sz="900">
                <a:solidFill>
                  <a:srgbClr val="000000"/>
                </a:solidFill>
              </a:defRPr>
            </a:lvl5pPr>
            <a:lvl6pPr indent="-285750" lvl="5" marL="2743200" rtl="0">
              <a:lnSpc>
                <a:spcPct val="115000"/>
              </a:lnSpc>
              <a:spcBef>
                <a:spcPts val="0"/>
              </a:spcBef>
              <a:spcAft>
                <a:spcPts val="0"/>
              </a:spcAft>
              <a:buClr>
                <a:srgbClr val="000000"/>
              </a:buClr>
              <a:buSzPts val="900"/>
              <a:buChar char="■"/>
              <a:defRPr sz="900">
                <a:solidFill>
                  <a:srgbClr val="000000"/>
                </a:solidFill>
              </a:defRPr>
            </a:lvl6pPr>
            <a:lvl7pPr indent="-285750" lvl="6" marL="3200400" rtl="0">
              <a:lnSpc>
                <a:spcPct val="115000"/>
              </a:lnSpc>
              <a:spcBef>
                <a:spcPts val="0"/>
              </a:spcBef>
              <a:spcAft>
                <a:spcPts val="0"/>
              </a:spcAft>
              <a:buClr>
                <a:srgbClr val="000000"/>
              </a:buClr>
              <a:buSzPts val="900"/>
              <a:buChar char="●"/>
              <a:defRPr sz="900">
                <a:solidFill>
                  <a:srgbClr val="000000"/>
                </a:solidFill>
              </a:defRPr>
            </a:lvl7pPr>
            <a:lvl8pPr indent="-285750" lvl="7" marL="3657600" rtl="0">
              <a:lnSpc>
                <a:spcPct val="115000"/>
              </a:lnSpc>
              <a:spcBef>
                <a:spcPts val="0"/>
              </a:spcBef>
              <a:spcAft>
                <a:spcPts val="0"/>
              </a:spcAft>
              <a:buClr>
                <a:srgbClr val="000000"/>
              </a:buClr>
              <a:buSzPts val="900"/>
              <a:buChar char="○"/>
              <a:defRPr sz="900">
                <a:solidFill>
                  <a:srgbClr val="000000"/>
                </a:solidFill>
              </a:defRPr>
            </a:lvl8pPr>
            <a:lvl9pPr indent="-285750" lvl="8" marL="4114800" rtl="0">
              <a:lnSpc>
                <a:spcPct val="115000"/>
              </a:lnSpc>
              <a:spcBef>
                <a:spcPts val="0"/>
              </a:spcBef>
              <a:spcAft>
                <a:spcPts val="0"/>
              </a:spcAft>
              <a:buClr>
                <a:srgbClr val="000000"/>
              </a:buClr>
              <a:buSzPts val="900"/>
              <a:buChar char="■"/>
              <a:defRPr sz="900">
                <a:solidFill>
                  <a:srgbClr val="000000"/>
                </a:solidFill>
              </a:defRPr>
            </a:lvl9pPr>
          </a:lstStyle>
          <a:p/>
        </p:txBody>
      </p:sp>
      <p:pic>
        <p:nvPicPr>
          <p:cNvPr id="1209" name="Google Shape;1209;p78"/>
          <p:cNvPicPr preferRelativeResize="0"/>
          <p:nvPr/>
        </p:nvPicPr>
        <p:blipFill>
          <a:blip r:embed="rId2">
            <a:alphaModFix/>
          </a:blip>
          <a:stretch>
            <a:fillRect/>
          </a:stretch>
        </p:blipFill>
        <p:spPr>
          <a:xfrm>
            <a:off x="3371920" y="617150"/>
            <a:ext cx="295396" cy="572700"/>
          </a:xfrm>
          <a:prstGeom prst="rect">
            <a:avLst/>
          </a:prstGeom>
          <a:noFill/>
          <a:ln>
            <a:noFill/>
          </a:ln>
        </p:spPr>
      </p:pic>
      <p:sp>
        <p:nvSpPr>
          <p:cNvPr id="1210" name="Google Shape;1210;p78"/>
          <p:cNvSpPr txBox="1"/>
          <p:nvPr/>
        </p:nvSpPr>
        <p:spPr>
          <a:xfrm>
            <a:off x="297300" y="271825"/>
            <a:ext cx="6374400" cy="57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3000">
                <a:solidFill>
                  <a:schemeClr val="dk1"/>
                </a:solidFill>
                <a:latin typeface="IBM Plex Sans"/>
                <a:ea typeface="IBM Plex Sans"/>
                <a:cs typeface="IBM Plex Sans"/>
                <a:sym typeface="IBM Plex Sans"/>
              </a:rPr>
              <a:t>Before you start</a:t>
            </a:r>
            <a:endParaRPr b="1" sz="3000">
              <a:latin typeface="IBM Plex Sans"/>
              <a:ea typeface="IBM Plex Sans"/>
              <a:cs typeface="IBM Plex Sans"/>
              <a:sym typeface="IBM Plex San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_Quotes_Left_Aligned">
  <p:cSld name="Customer_Quotes_Left_Aligned">
    <p:spTree>
      <p:nvGrpSpPr>
        <p:cNvPr id="1211" name="Shape 1211"/>
        <p:cNvGrpSpPr/>
        <p:nvPr/>
      </p:nvGrpSpPr>
      <p:grpSpPr>
        <a:xfrm>
          <a:off x="0" y="0"/>
          <a:ext cx="0" cy="0"/>
          <a:chOff x="0" y="0"/>
          <a:chExt cx="0" cy="0"/>
        </a:xfrm>
      </p:grpSpPr>
      <p:sp>
        <p:nvSpPr>
          <p:cNvPr id="1212" name="Google Shape;1212;p79"/>
          <p:cNvSpPr txBox="1"/>
          <p:nvPr>
            <p:ph type="ctrTitle"/>
          </p:nvPr>
        </p:nvSpPr>
        <p:spPr>
          <a:xfrm>
            <a:off x="1148195" y="1128356"/>
            <a:ext cx="3761700" cy="583800"/>
          </a:xfrm>
          <a:prstGeom prst="rect">
            <a:avLst/>
          </a:prstGeom>
          <a:noFill/>
          <a:ln>
            <a:noFill/>
          </a:ln>
        </p:spPr>
        <p:txBody>
          <a:bodyPr anchorCtr="0" anchor="b" bIns="34275" lIns="68575" spcFirstLastPara="1" rIns="68575" wrap="square" tIns="34275">
            <a:noAutofit/>
          </a:bodyPr>
          <a:lstStyle>
            <a:lvl1pPr lvl="0" marR="0" algn="l">
              <a:lnSpc>
                <a:spcPct val="100000"/>
              </a:lnSpc>
              <a:spcBef>
                <a:spcPts val="0"/>
              </a:spcBef>
              <a:spcAft>
                <a:spcPts val="0"/>
              </a:spcAft>
              <a:buClr>
                <a:schemeClr val="dk1"/>
              </a:buClr>
              <a:buSzPts val="2600"/>
              <a:buFont typeface="Quicksand SemiBold"/>
              <a:buNone/>
              <a:defRPr b="1" i="0" sz="2600">
                <a:latin typeface="Quicksand SemiBold"/>
                <a:ea typeface="Quicksand SemiBold"/>
                <a:cs typeface="Quicksand SemiBold"/>
                <a:sym typeface="Quicksand SemiBold"/>
              </a:defRPr>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cxnSp>
        <p:nvCxnSpPr>
          <p:cNvPr id="1213" name="Google Shape;1213;p79"/>
          <p:cNvCxnSpPr/>
          <p:nvPr/>
        </p:nvCxnSpPr>
        <p:spPr>
          <a:xfrm>
            <a:off x="1233077" y="1825827"/>
            <a:ext cx="588600" cy="0"/>
          </a:xfrm>
          <a:prstGeom prst="straightConnector1">
            <a:avLst/>
          </a:prstGeom>
          <a:noFill/>
          <a:ln cap="flat" cmpd="sng" w="28575">
            <a:solidFill>
              <a:srgbClr val="E34265"/>
            </a:solidFill>
            <a:prstDash val="solid"/>
            <a:miter lim="800000"/>
            <a:headEnd len="sm" w="sm" type="none"/>
            <a:tailEnd len="sm" w="sm" type="none"/>
          </a:ln>
        </p:spPr>
      </p:cxnSp>
      <p:sp>
        <p:nvSpPr>
          <p:cNvPr id="1214" name="Google Shape;1214;p79"/>
          <p:cNvSpPr txBox="1"/>
          <p:nvPr>
            <p:ph idx="1" type="body"/>
          </p:nvPr>
        </p:nvSpPr>
        <p:spPr>
          <a:xfrm>
            <a:off x="7939999" y="4523780"/>
            <a:ext cx="794700" cy="282300"/>
          </a:xfrm>
          <a:prstGeom prst="rect">
            <a:avLst/>
          </a:prstGeom>
          <a:noFill/>
          <a:ln>
            <a:noFill/>
          </a:ln>
        </p:spPr>
        <p:txBody>
          <a:bodyPr anchorCtr="0" anchor="t" bIns="34275" lIns="68575" spcFirstLastPara="1" rIns="68575" wrap="square" tIns="34275">
            <a:noAutofit/>
          </a:bodyPr>
          <a:lstStyle>
            <a:lvl1pPr indent="-304800" lvl="0" marL="457200" algn="r">
              <a:lnSpc>
                <a:spcPct val="90000"/>
              </a:lnSpc>
              <a:spcBef>
                <a:spcPts val="800"/>
              </a:spcBef>
              <a:spcAft>
                <a:spcPts val="0"/>
              </a:spcAft>
              <a:buClr>
                <a:schemeClr val="dk1"/>
              </a:buClr>
              <a:buSzPts val="1200"/>
              <a:buChar char="•"/>
              <a:defRPr sz="1200">
                <a:solidFill>
                  <a:schemeClr val="dk1"/>
                </a:solidFill>
              </a:defRPr>
            </a:lvl1pPr>
            <a:lvl2pPr indent="-317500" lvl="1" marL="914400" algn="l">
              <a:lnSpc>
                <a:spcPct val="90000"/>
              </a:lnSpc>
              <a:spcBef>
                <a:spcPts val="400"/>
              </a:spcBef>
              <a:spcAft>
                <a:spcPts val="0"/>
              </a:spcAft>
              <a:buClr>
                <a:schemeClr val="dk1"/>
              </a:buClr>
              <a:buSzPts val="1400"/>
              <a:buChar char="•"/>
              <a:defRPr sz="1100"/>
            </a:lvl2pPr>
            <a:lvl3pPr indent="-317500" lvl="2" marL="1371600" algn="l">
              <a:lnSpc>
                <a:spcPct val="90000"/>
              </a:lnSpc>
              <a:spcBef>
                <a:spcPts val="400"/>
              </a:spcBef>
              <a:spcAft>
                <a:spcPts val="0"/>
              </a:spcAft>
              <a:buClr>
                <a:schemeClr val="dk1"/>
              </a:buClr>
              <a:buSzPts val="1400"/>
              <a:buChar char="•"/>
              <a:defRPr sz="1100"/>
            </a:lvl3pPr>
            <a:lvl4pPr indent="-317500" lvl="3" marL="1828800" algn="l">
              <a:lnSpc>
                <a:spcPct val="90000"/>
              </a:lnSpc>
              <a:spcBef>
                <a:spcPts val="400"/>
              </a:spcBef>
              <a:spcAft>
                <a:spcPts val="0"/>
              </a:spcAft>
              <a:buClr>
                <a:schemeClr val="dk1"/>
              </a:buClr>
              <a:buSzPts val="1400"/>
              <a:buChar char="•"/>
              <a:defRPr sz="1100"/>
            </a:lvl4pPr>
            <a:lvl5pPr indent="-317500" lvl="4" marL="2286000" algn="l">
              <a:lnSpc>
                <a:spcPct val="90000"/>
              </a:lnSpc>
              <a:spcBef>
                <a:spcPts val="400"/>
              </a:spcBef>
              <a:spcAft>
                <a:spcPts val="0"/>
              </a:spcAft>
              <a:buClr>
                <a:schemeClr val="dk1"/>
              </a:buClr>
              <a:buSzPts val="1400"/>
              <a:buChar char="•"/>
              <a:defRPr sz="1100"/>
            </a:lvl5pPr>
            <a:lvl6pPr indent="-317500" lvl="5" marL="2743200" algn="l">
              <a:lnSpc>
                <a:spcPct val="90000"/>
              </a:lnSpc>
              <a:spcBef>
                <a:spcPts val="400"/>
              </a:spcBef>
              <a:spcAft>
                <a:spcPts val="0"/>
              </a:spcAft>
              <a:buClr>
                <a:schemeClr val="dk1"/>
              </a:buClr>
              <a:buSzPts val="1400"/>
              <a:buChar char="•"/>
              <a:defRPr sz="1100"/>
            </a:lvl6pPr>
            <a:lvl7pPr indent="-317500" lvl="6" marL="3200400" algn="l">
              <a:lnSpc>
                <a:spcPct val="90000"/>
              </a:lnSpc>
              <a:spcBef>
                <a:spcPts val="400"/>
              </a:spcBef>
              <a:spcAft>
                <a:spcPts val="0"/>
              </a:spcAft>
              <a:buClr>
                <a:schemeClr val="dk1"/>
              </a:buClr>
              <a:buSzPts val="1400"/>
              <a:buChar char="•"/>
              <a:defRPr sz="1100"/>
            </a:lvl7pPr>
            <a:lvl8pPr indent="-317500" lvl="7" marL="3657600" algn="l">
              <a:lnSpc>
                <a:spcPct val="90000"/>
              </a:lnSpc>
              <a:spcBef>
                <a:spcPts val="400"/>
              </a:spcBef>
              <a:spcAft>
                <a:spcPts val="0"/>
              </a:spcAft>
              <a:buClr>
                <a:schemeClr val="dk1"/>
              </a:buClr>
              <a:buSzPts val="1400"/>
              <a:buChar char="•"/>
              <a:defRPr sz="1100"/>
            </a:lvl8pPr>
            <a:lvl9pPr indent="-317500" lvl="8" marL="4114800" algn="l">
              <a:lnSpc>
                <a:spcPct val="90000"/>
              </a:lnSpc>
              <a:spcBef>
                <a:spcPts val="400"/>
              </a:spcBef>
              <a:spcAft>
                <a:spcPts val="0"/>
              </a:spcAft>
              <a:buClr>
                <a:schemeClr val="dk1"/>
              </a:buClr>
              <a:buSzPts val="1400"/>
              <a:buChar char="•"/>
              <a:defRPr sz="1100"/>
            </a:lvl9pPr>
          </a:lstStyle>
          <a:p/>
        </p:txBody>
      </p:sp>
      <p:sp>
        <p:nvSpPr>
          <p:cNvPr id="1215" name="Google Shape;1215;p79"/>
          <p:cNvSpPr txBox="1"/>
          <p:nvPr>
            <p:ph idx="2" type="subTitle"/>
          </p:nvPr>
        </p:nvSpPr>
        <p:spPr>
          <a:xfrm>
            <a:off x="1149591" y="2645222"/>
            <a:ext cx="1884600" cy="1875000"/>
          </a:xfrm>
          <a:prstGeom prst="rect">
            <a:avLst/>
          </a:prstGeom>
          <a:noFill/>
          <a:ln>
            <a:noFill/>
          </a:ln>
        </p:spPr>
        <p:txBody>
          <a:bodyPr anchorCtr="0" anchor="t" bIns="34275" lIns="68575" spcFirstLastPara="1" rIns="68575" wrap="square" tIns="34275">
            <a:noAutofit/>
          </a:bodyPr>
          <a:lstStyle>
            <a:lvl1pPr lvl="0" algn="l">
              <a:lnSpc>
                <a:spcPct val="90000"/>
              </a:lnSpc>
              <a:spcBef>
                <a:spcPts val="800"/>
              </a:spcBef>
              <a:spcAft>
                <a:spcPts val="0"/>
              </a:spcAft>
              <a:buClr>
                <a:schemeClr val="dk1"/>
              </a:buClr>
              <a:buSzPts val="1200"/>
              <a:buNone/>
              <a:defRPr b="0" i="0" sz="1200">
                <a:latin typeface="Raleway"/>
                <a:ea typeface="Raleway"/>
                <a:cs typeface="Raleway"/>
                <a:sym typeface="Raleway"/>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216" name="Google Shape;1216;p79"/>
          <p:cNvSpPr/>
          <p:nvPr>
            <p:ph idx="3" type="pic"/>
          </p:nvPr>
        </p:nvSpPr>
        <p:spPr>
          <a:xfrm>
            <a:off x="1149591" y="2040102"/>
            <a:ext cx="1536600" cy="428700"/>
          </a:xfrm>
          <a:prstGeom prst="rect">
            <a:avLst/>
          </a:prstGeom>
          <a:noFill/>
          <a:ln>
            <a:noFill/>
          </a:ln>
        </p:spPr>
      </p:sp>
      <p:sp>
        <p:nvSpPr>
          <p:cNvPr id="1217" name="Google Shape;1217;p79"/>
          <p:cNvSpPr txBox="1"/>
          <p:nvPr>
            <p:ph idx="4" type="body"/>
          </p:nvPr>
        </p:nvSpPr>
        <p:spPr>
          <a:xfrm>
            <a:off x="3746518" y="2645222"/>
            <a:ext cx="1880100" cy="1864500"/>
          </a:xfrm>
          <a:prstGeom prst="rect">
            <a:avLst/>
          </a:prstGeom>
          <a:noFill/>
          <a:ln>
            <a:noFill/>
          </a:ln>
        </p:spPr>
        <p:txBody>
          <a:bodyPr anchorCtr="0" anchor="t" bIns="34275" lIns="68575" spcFirstLastPara="1" rIns="68575" wrap="square" tIns="34275">
            <a:noAutofit/>
          </a:bodyPr>
          <a:lstStyle>
            <a:lvl1pPr indent="-304800" lvl="0" marL="457200" algn="l">
              <a:lnSpc>
                <a:spcPct val="90000"/>
              </a:lnSpc>
              <a:spcBef>
                <a:spcPts val="800"/>
              </a:spcBef>
              <a:spcAft>
                <a:spcPts val="0"/>
              </a:spcAft>
              <a:buClr>
                <a:schemeClr val="dk1"/>
              </a:buClr>
              <a:buSzPts val="1200"/>
              <a:buChar char="•"/>
              <a:defRPr sz="1200"/>
            </a:lvl1pPr>
            <a:lvl2pPr indent="-317500" lvl="1" marL="914400" algn="l">
              <a:lnSpc>
                <a:spcPct val="90000"/>
              </a:lnSpc>
              <a:spcBef>
                <a:spcPts val="400"/>
              </a:spcBef>
              <a:spcAft>
                <a:spcPts val="0"/>
              </a:spcAft>
              <a:buClr>
                <a:schemeClr val="dk1"/>
              </a:buClr>
              <a:buSzPts val="1400"/>
              <a:buChar char="•"/>
              <a:defRPr sz="1100"/>
            </a:lvl2pPr>
            <a:lvl3pPr indent="-317500" lvl="2" marL="1371600" algn="l">
              <a:lnSpc>
                <a:spcPct val="90000"/>
              </a:lnSpc>
              <a:spcBef>
                <a:spcPts val="400"/>
              </a:spcBef>
              <a:spcAft>
                <a:spcPts val="0"/>
              </a:spcAft>
              <a:buClr>
                <a:schemeClr val="dk1"/>
              </a:buClr>
              <a:buSzPts val="1400"/>
              <a:buChar char="•"/>
              <a:defRPr sz="1100"/>
            </a:lvl3pPr>
            <a:lvl4pPr indent="-317500" lvl="3" marL="1828800" algn="l">
              <a:lnSpc>
                <a:spcPct val="90000"/>
              </a:lnSpc>
              <a:spcBef>
                <a:spcPts val="400"/>
              </a:spcBef>
              <a:spcAft>
                <a:spcPts val="0"/>
              </a:spcAft>
              <a:buClr>
                <a:schemeClr val="dk1"/>
              </a:buClr>
              <a:buSzPts val="1400"/>
              <a:buChar char="•"/>
              <a:defRPr sz="1100"/>
            </a:lvl4pPr>
            <a:lvl5pPr indent="-317500" lvl="4" marL="2286000" algn="l">
              <a:lnSpc>
                <a:spcPct val="90000"/>
              </a:lnSpc>
              <a:spcBef>
                <a:spcPts val="400"/>
              </a:spcBef>
              <a:spcAft>
                <a:spcPts val="0"/>
              </a:spcAft>
              <a:buClr>
                <a:schemeClr val="dk1"/>
              </a:buClr>
              <a:buSzPts val="1400"/>
              <a:buChar char="•"/>
              <a:defRPr sz="1100"/>
            </a:lvl5pPr>
            <a:lvl6pPr indent="-317500" lvl="5" marL="2743200" algn="l">
              <a:lnSpc>
                <a:spcPct val="90000"/>
              </a:lnSpc>
              <a:spcBef>
                <a:spcPts val="400"/>
              </a:spcBef>
              <a:spcAft>
                <a:spcPts val="0"/>
              </a:spcAft>
              <a:buClr>
                <a:schemeClr val="dk1"/>
              </a:buClr>
              <a:buSzPts val="1400"/>
              <a:buChar char="•"/>
              <a:defRPr sz="1100"/>
            </a:lvl6pPr>
            <a:lvl7pPr indent="-317500" lvl="6" marL="3200400" algn="l">
              <a:lnSpc>
                <a:spcPct val="90000"/>
              </a:lnSpc>
              <a:spcBef>
                <a:spcPts val="400"/>
              </a:spcBef>
              <a:spcAft>
                <a:spcPts val="0"/>
              </a:spcAft>
              <a:buClr>
                <a:schemeClr val="dk1"/>
              </a:buClr>
              <a:buSzPts val="1400"/>
              <a:buChar char="•"/>
              <a:defRPr sz="1100"/>
            </a:lvl7pPr>
            <a:lvl8pPr indent="-317500" lvl="7" marL="3657600" algn="l">
              <a:lnSpc>
                <a:spcPct val="90000"/>
              </a:lnSpc>
              <a:spcBef>
                <a:spcPts val="400"/>
              </a:spcBef>
              <a:spcAft>
                <a:spcPts val="0"/>
              </a:spcAft>
              <a:buClr>
                <a:schemeClr val="dk1"/>
              </a:buClr>
              <a:buSzPts val="1400"/>
              <a:buChar char="•"/>
              <a:defRPr sz="1100"/>
            </a:lvl8pPr>
            <a:lvl9pPr indent="-317500" lvl="8" marL="4114800" algn="l">
              <a:lnSpc>
                <a:spcPct val="90000"/>
              </a:lnSpc>
              <a:spcBef>
                <a:spcPts val="400"/>
              </a:spcBef>
              <a:spcAft>
                <a:spcPts val="0"/>
              </a:spcAft>
              <a:buClr>
                <a:schemeClr val="dk1"/>
              </a:buClr>
              <a:buSzPts val="1400"/>
              <a:buChar char="•"/>
              <a:defRPr sz="1100"/>
            </a:lvl9pPr>
          </a:lstStyle>
          <a:p/>
        </p:txBody>
      </p:sp>
      <p:sp>
        <p:nvSpPr>
          <p:cNvPr id="1218" name="Google Shape;1218;p79"/>
          <p:cNvSpPr/>
          <p:nvPr>
            <p:ph idx="5" type="pic"/>
          </p:nvPr>
        </p:nvSpPr>
        <p:spPr>
          <a:xfrm>
            <a:off x="3746518" y="2030552"/>
            <a:ext cx="1536600" cy="428700"/>
          </a:xfrm>
          <a:prstGeom prst="rect">
            <a:avLst/>
          </a:prstGeom>
          <a:noFill/>
          <a:ln>
            <a:noFill/>
          </a:ln>
        </p:spPr>
      </p:sp>
      <p:sp>
        <p:nvSpPr>
          <p:cNvPr id="1219" name="Google Shape;1219;p79"/>
          <p:cNvSpPr txBox="1"/>
          <p:nvPr>
            <p:ph idx="6" type="body"/>
          </p:nvPr>
        </p:nvSpPr>
        <p:spPr>
          <a:xfrm>
            <a:off x="6338950" y="2648237"/>
            <a:ext cx="1880100" cy="1864500"/>
          </a:xfrm>
          <a:prstGeom prst="rect">
            <a:avLst/>
          </a:prstGeom>
          <a:noFill/>
          <a:ln>
            <a:noFill/>
          </a:ln>
        </p:spPr>
        <p:txBody>
          <a:bodyPr anchorCtr="0" anchor="t" bIns="34275" lIns="68575" spcFirstLastPara="1" rIns="68575" wrap="square" tIns="34275">
            <a:noAutofit/>
          </a:bodyPr>
          <a:lstStyle>
            <a:lvl1pPr indent="-304800" lvl="0" marL="457200" algn="l">
              <a:lnSpc>
                <a:spcPct val="90000"/>
              </a:lnSpc>
              <a:spcBef>
                <a:spcPts val="800"/>
              </a:spcBef>
              <a:spcAft>
                <a:spcPts val="0"/>
              </a:spcAft>
              <a:buClr>
                <a:schemeClr val="dk1"/>
              </a:buClr>
              <a:buSzPts val="1200"/>
              <a:buChar char="•"/>
              <a:defRPr sz="1200"/>
            </a:lvl1pPr>
            <a:lvl2pPr indent="-317500" lvl="1" marL="914400" algn="l">
              <a:lnSpc>
                <a:spcPct val="90000"/>
              </a:lnSpc>
              <a:spcBef>
                <a:spcPts val="400"/>
              </a:spcBef>
              <a:spcAft>
                <a:spcPts val="0"/>
              </a:spcAft>
              <a:buClr>
                <a:schemeClr val="dk1"/>
              </a:buClr>
              <a:buSzPts val="1400"/>
              <a:buChar char="•"/>
              <a:defRPr sz="1100"/>
            </a:lvl2pPr>
            <a:lvl3pPr indent="-317500" lvl="2" marL="1371600" algn="l">
              <a:lnSpc>
                <a:spcPct val="90000"/>
              </a:lnSpc>
              <a:spcBef>
                <a:spcPts val="400"/>
              </a:spcBef>
              <a:spcAft>
                <a:spcPts val="0"/>
              </a:spcAft>
              <a:buClr>
                <a:schemeClr val="dk1"/>
              </a:buClr>
              <a:buSzPts val="1400"/>
              <a:buChar char="•"/>
              <a:defRPr sz="1100"/>
            </a:lvl3pPr>
            <a:lvl4pPr indent="-317500" lvl="3" marL="1828800" algn="l">
              <a:lnSpc>
                <a:spcPct val="90000"/>
              </a:lnSpc>
              <a:spcBef>
                <a:spcPts val="400"/>
              </a:spcBef>
              <a:spcAft>
                <a:spcPts val="0"/>
              </a:spcAft>
              <a:buClr>
                <a:schemeClr val="dk1"/>
              </a:buClr>
              <a:buSzPts val="1400"/>
              <a:buChar char="•"/>
              <a:defRPr sz="1100"/>
            </a:lvl4pPr>
            <a:lvl5pPr indent="-317500" lvl="4" marL="2286000" algn="l">
              <a:lnSpc>
                <a:spcPct val="90000"/>
              </a:lnSpc>
              <a:spcBef>
                <a:spcPts val="400"/>
              </a:spcBef>
              <a:spcAft>
                <a:spcPts val="0"/>
              </a:spcAft>
              <a:buClr>
                <a:schemeClr val="dk1"/>
              </a:buClr>
              <a:buSzPts val="1400"/>
              <a:buChar char="•"/>
              <a:defRPr sz="1100"/>
            </a:lvl5pPr>
            <a:lvl6pPr indent="-317500" lvl="5" marL="2743200" algn="l">
              <a:lnSpc>
                <a:spcPct val="90000"/>
              </a:lnSpc>
              <a:spcBef>
                <a:spcPts val="400"/>
              </a:spcBef>
              <a:spcAft>
                <a:spcPts val="0"/>
              </a:spcAft>
              <a:buClr>
                <a:schemeClr val="dk1"/>
              </a:buClr>
              <a:buSzPts val="1400"/>
              <a:buChar char="•"/>
              <a:defRPr sz="1100"/>
            </a:lvl6pPr>
            <a:lvl7pPr indent="-317500" lvl="6" marL="3200400" algn="l">
              <a:lnSpc>
                <a:spcPct val="90000"/>
              </a:lnSpc>
              <a:spcBef>
                <a:spcPts val="400"/>
              </a:spcBef>
              <a:spcAft>
                <a:spcPts val="0"/>
              </a:spcAft>
              <a:buClr>
                <a:schemeClr val="dk1"/>
              </a:buClr>
              <a:buSzPts val="1400"/>
              <a:buChar char="•"/>
              <a:defRPr sz="1100"/>
            </a:lvl7pPr>
            <a:lvl8pPr indent="-317500" lvl="7" marL="3657600" algn="l">
              <a:lnSpc>
                <a:spcPct val="90000"/>
              </a:lnSpc>
              <a:spcBef>
                <a:spcPts val="400"/>
              </a:spcBef>
              <a:spcAft>
                <a:spcPts val="0"/>
              </a:spcAft>
              <a:buClr>
                <a:schemeClr val="dk1"/>
              </a:buClr>
              <a:buSzPts val="1400"/>
              <a:buChar char="•"/>
              <a:defRPr sz="1100"/>
            </a:lvl8pPr>
            <a:lvl9pPr indent="-317500" lvl="8" marL="4114800" algn="l">
              <a:lnSpc>
                <a:spcPct val="90000"/>
              </a:lnSpc>
              <a:spcBef>
                <a:spcPts val="400"/>
              </a:spcBef>
              <a:spcAft>
                <a:spcPts val="0"/>
              </a:spcAft>
              <a:buClr>
                <a:schemeClr val="dk1"/>
              </a:buClr>
              <a:buSzPts val="1400"/>
              <a:buChar char="•"/>
              <a:defRPr sz="1100"/>
            </a:lvl9pPr>
          </a:lstStyle>
          <a:p/>
        </p:txBody>
      </p:sp>
      <p:sp>
        <p:nvSpPr>
          <p:cNvPr id="1220" name="Google Shape;1220;p79"/>
          <p:cNvSpPr/>
          <p:nvPr>
            <p:ph idx="7" type="pic"/>
          </p:nvPr>
        </p:nvSpPr>
        <p:spPr>
          <a:xfrm>
            <a:off x="6338950" y="2033567"/>
            <a:ext cx="1536600" cy="428700"/>
          </a:xfrm>
          <a:prstGeom prst="rect">
            <a:avLst/>
          </a:prstGeom>
          <a:noFill/>
          <a:ln>
            <a:noFill/>
          </a:ln>
        </p:spPr>
      </p:sp>
      <p:pic>
        <p:nvPicPr>
          <p:cNvPr id="1221" name="Google Shape;1221;p79"/>
          <p:cNvPicPr preferRelativeResize="0"/>
          <p:nvPr/>
        </p:nvPicPr>
        <p:blipFill rotWithShape="1">
          <a:blip r:embed="rId2">
            <a:alphaModFix/>
          </a:blip>
          <a:srcRect b="0" l="0" r="0" t="0"/>
          <a:stretch/>
        </p:blipFill>
        <p:spPr>
          <a:xfrm>
            <a:off x="0" y="3997"/>
            <a:ext cx="9144000" cy="828675"/>
          </a:xfrm>
          <a:prstGeom prst="rect">
            <a:avLst/>
          </a:prstGeom>
          <a:noFill/>
          <a:ln>
            <a:noFill/>
          </a:ln>
        </p:spPr>
      </p:pic>
      <p:pic>
        <p:nvPicPr>
          <p:cNvPr id="1222" name="Google Shape;1222;p79"/>
          <p:cNvPicPr preferRelativeResize="0"/>
          <p:nvPr/>
        </p:nvPicPr>
        <p:blipFill rotWithShape="1">
          <a:blip r:embed="rId3">
            <a:alphaModFix/>
          </a:blip>
          <a:srcRect b="0" l="0" r="0" t="0"/>
          <a:stretch/>
        </p:blipFill>
        <p:spPr>
          <a:xfrm>
            <a:off x="7697339" y="273895"/>
            <a:ext cx="521668" cy="661570"/>
          </a:xfrm>
          <a:prstGeom prst="rect">
            <a:avLst/>
          </a:prstGeom>
          <a:noFill/>
          <a:ln>
            <a:noFill/>
          </a:ln>
        </p:spPr>
      </p:pic>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akeaways v2 1">
  <p:cSld name="CUSTOM_11_1_1">
    <p:bg>
      <p:bgPr>
        <a:solidFill>
          <a:schemeClr val="accent1"/>
        </a:solidFill>
      </p:bgPr>
    </p:bg>
    <p:spTree>
      <p:nvGrpSpPr>
        <p:cNvPr id="1223" name="Shape 1223"/>
        <p:cNvGrpSpPr/>
        <p:nvPr/>
      </p:nvGrpSpPr>
      <p:grpSpPr>
        <a:xfrm>
          <a:off x="0" y="0"/>
          <a:ext cx="0" cy="0"/>
          <a:chOff x="0" y="0"/>
          <a:chExt cx="0" cy="0"/>
        </a:xfrm>
      </p:grpSpPr>
      <p:sp>
        <p:nvSpPr>
          <p:cNvPr id="1224" name="Google Shape;1224;p80"/>
          <p:cNvSpPr txBox="1"/>
          <p:nvPr>
            <p:ph idx="1" type="body"/>
          </p:nvPr>
        </p:nvSpPr>
        <p:spPr>
          <a:xfrm>
            <a:off x="400375" y="1306382"/>
            <a:ext cx="2313600" cy="3390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1pPr>
            <a:lvl2pPr indent="-292100" lvl="1" marL="9144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2pPr>
            <a:lvl3pPr indent="-292100" lvl="2" marL="13716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3pPr>
            <a:lvl4pPr indent="-292100" lvl="3" marL="18288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4pPr>
            <a:lvl5pPr indent="-292100" lvl="4" marL="22860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5pPr>
            <a:lvl6pPr indent="-292100" lvl="5" marL="27432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6pPr>
            <a:lvl7pPr indent="-292100" lvl="6" marL="32004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7pPr>
            <a:lvl8pPr indent="-292100" lvl="7" marL="36576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8pPr>
            <a:lvl9pPr indent="-292100" lvl="8" marL="4114800">
              <a:lnSpc>
                <a:spcPct val="100000"/>
              </a:lnSpc>
              <a:spcBef>
                <a:spcPts val="0"/>
              </a:spcBef>
              <a:spcAft>
                <a:spcPts val="0"/>
              </a:spcAft>
              <a:buClr>
                <a:srgbClr val="049755"/>
              </a:buClr>
              <a:buSzPts val="1000"/>
              <a:buFont typeface="Roboto Medium"/>
              <a:buChar char="■"/>
              <a:defRPr sz="1000">
                <a:solidFill>
                  <a:srgbClr val="049755"/>
                </a:solidFill>
                <a:latin typeface="Roboto Medium"/>
                <a:ea typeface="Roboto Medium"/>
                <a:cs typeface="Roboto Medium"/>
                <a:sym typeface="Roboto Medium"/>
              </a:defRPr>
            </a:lvl9pPr>
          </a:lstStyle>
          <a:p/>
        </p:txBody>
      </p:sp>
      <p:sp>
        <p:nvSpPr>
          <p:cNvPr id="1225" name="Google Shape;1225;p80"/>
          <p:cNvSpPr txBox="1"/>
          <p:nvPr>
            <p:ph type="title"/>
          </p:nvPr>
        </p:nvSpPr>
        <p:spPr>
          <a:xfrm>
            <a:off x="387900" y="1645375"/>
            <a:ext cx="2890500" cy="18807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1226" name="Google Shape;1226;p80"/>
          <p:cNvSpPr txBox="1"/>
          <p:nvPr>
            <p:ph idx="2" type="body"/>
          </p:nvPr>
        </p:nvSpPr>
        <p:spPr>
          <a:xfrm>
            <a:off x="3501000" y="1628075"/>
            <a:ext cx="2033700" cy="451800"/>
          </a:xfrm>
          <a:prstGeom prst="rect">
            <a:avLst/>
          </a:prstGeom>
        </p:spPr>
        <p:txBody>
          <a:bodyPr anchorCtr="0" anchor="t" bIns="91425" lIns="91425" spcFirstLastPara="1" rIns="91425" wrap="square" tIns="91425">
            <a:normAutofit/>
          </a:bodyPr>
          <a:lstStyle>
            <a:lvl1pPr indent="-279400" lvl="0" marL="457200">
              <a:lnSpc>
                <a:spcPct val="130000"/>
              </a:lnSpc>
              <a:spcBef>
                <a:spcPts val="0"/>
              </a:spcBef>
              <a:spcAft>
                <a:spcPts val="0"/>
              </a:spcAft>
              <a:buSzPts val="800"/>
              <a:buChar char="●"/>
              <a:defRPr b="1" sz="800"/>
            </a:lvl1pPr>
            <a:lvl2pPr indent="-279400" lvl="1" marL="914400">
              <a:lnSpc>
                <a:spcPct val="130000"/>
              </a:lnSpc>
              <a:spcBef>
                <a:spcPts val="0"/>
              </a:spcBef>
              <a:spcAft>
                <a:spcPts val="0"/>
              </a:spcAft>
              <a:buSzPts val="800"/>
              <a:buChar char="○"/>
              <a:defRPr b="1" sz="800"/>
            </a:lvl2pPr>
            <a:lvl3pPr indent="-279400" lvl="2" marL="1371600">
              <a:lnSpc>
                <a:spcPct val="130000"/>
              </a:lnSpc>
              <a:spcBef>
                <a:spcPts val="0"/>
              </a:spcBef>
              <a:spcAft>
                <a:spcPts val="0"/>
              </a:spcAft>
              <a:buSzPts val="800"/>
              <a:buChar char="■"/>
              <a:defRPr b="1" sz="800"/>
            </a:lvl3pPr>
            <a:lvl4pPr indent="-279400" lvl="3" marL="1828800">
              <a:lnSpc>
                <a:spcPct val="130000"/>
              </a:lnSpc>
              <a:spcBef>
                <a:spcPts val="0"/>
              </a:spcBef>
              <a:spcAft>
                <a:spcPts val="0"/>
              </a:spcAft>
              <a:buSzPts val="800"/>
              <a:buChar char="●"/>
              <a:defRPr b="1" sz="800"/>
            </a:lvl4pPr>
            <a:lvl5pPr indent="-279400" lvl="4" marL="2286000">
              <a:lnSpc>
                <a:spcPct val="130000"/>
              </a:lnSpc>
              <a:spcBef>
                <a:spcPts val="0"/>
              </a:spcBef>
              <a:spcAft>
                <a:spcPts val="0"/>
              </a:spcAft>
              <a:buSzPts val="800"/>
              <a:buChar char="○"/>
              <a:defRPr b="1" sz="800"/>
            </a:lvl5pPr>
            <a:lvl6pPr indent="-279400" lvl="5" marL="2743200">
              <a:lnSpc>
                <a:spcPct val="130000"/>
              </a:lnSpc>
              <a:spcBef>
                <a:spcPts val="0"/>
              </a:spcBef>
              <a:spcAft>
                <a:spcPts val="0"/>
              </a:spcAft>
              <a:buSzPts val="800"/>
              <a:buChar char="■"/>
              <a:defRPr b="1" sz="800"/>
            </a:lvl6pPr>
            <a:lvl7pPr indent="-279400" lvl="6" marL="3200400">
              <a:lnSpc>
                <a:spcPct val="130000"/>
              </a:lnSpc>
              <a:spcBef>
                <a:spcPts val="0"/>
              </a:spcBef>
              <a:spcAft>
                <a:spcPts val="0"/>
              </a:spcAft>
              <a:buSzPts val="800"/>
              <a:buChar char="●"/>
              <a:defRPr b="1" sz="800"/>
            </a:lvl7pPr>
            <a:lvl8pPr indent="-279400" lvl="7" marL="3657600">
              <a:lnSpc>
                <a:spcPct val="130000"/>
              </a:lnSpc>
              <a:spcBef>
                <a:spcPts val="0"/>
              </a:spcBef>
              <a:spcAft>
                <a:spcPts val="0"/>
              </a:spcAft>
              <a:buSzPts val="800"/>
              <a:buChar char="○"/>
              <a:defRPr b="1" sz="800"/>
            </a:lvl8pPr>
            <a:lvl9pPr indent="-279400" lvl="8" marL="4114800">
              <a:lnSpc>
                <a:spcPct val="130000"/>
              </a:lnSpc>
              <a:spcBef>
                <a:spcPts val="0"/>
              </a:spcBef>
              <a:spcAft>
                <a:spcPts val="0"/>
              </a:spcAft>
              <a:buSzPts val="800"/>
              <a:buChar char="■"/>
              <a:defRPr b="1" sz="800"/>
            </a:lvl9pPr>
          </a:lstStyle>
          <a:p/>
        </p:txBody>
      </p:sp>
      <p:sp>
        <p:nvSpPr>
          <p:cNvPr id="1227" name="Google Shape;1227;p80"/>
          <p:cNvSpPr txBox="1"/>
          <p:nvPr>
            <p:ph idx="3" type="body"/>
          </p:nvPr>
        </p:nvSpPr>
        <p:spPr>
          <a:xfrm>
            <a:off x="6204300" y="1628075"/>
            <a:ext cx="2033700" cy="451800"/>
          </a:xfrm>
          <a:prstGeom prst="rect">
            <a:avLst/>
          </a:prstGeom>
        </p:spPr>
        <p:txBody>
          <a:bodyPr anchorCtr="0" anchor="t" bIns="91425" lIns="91425" spcFirstLastPara="1" rIns="91425" wrap="square" tIns="91425">
            <a:normAutofit/>
          </a:bodyPr>
          <a:lstStyle>
            <a:lvl1pPr indent="-279400" lvl="0" marL="457200">
              <a:lnSpc>
                <a:spcPct val="130000"/>
              </a:lnSpc>
              <a:spcBef>
                <a:spcPts val="0"/>
              </a:spcBef>
              <a:spcAft>
                <a:spcPts val="0"/>
              </a:spcAft>
              <a:buSzPts val="800"/>
              <a:buChar char="●"/>
              <a:defRPr b="1" sz="800"/>
            </a:lvl1pPr>
            <a:lvl2pPr indent="-279400" lvl="1" marL="914400">
              <a:lnSpc>
                <a:spcPct val="130000"/>
              </a:lnSpc>
              <a:spcBef>
                <a:spcPts val="0"/>
              </a:spcBef>
              <a:spcAft>
                <a:spcPts val="0"/>
              </a:spcAft>
              <a:buSzPts val="800"/>
              <a:buChar char="○"/>
              <a:defRPr b="1" sz="800"/>
            </a:lvl2pPr>
            <a:lvl3pPr indent="-279400" lvl="2" marL="1371600">
              <a:lnSpc>
                <a:spcPct val="130000"/>
              </a:lnSpc>
              <a:spcBef>
                <a:spcPts val="0"/>
              </a:spcBef>
              <a:spcAft>
                <a:spcPts val="0"/>
              </a:spcAft>
              <a:buSzPts val="800"/>
              <a:buChar char="■"/>
              <a:defRPr b="1" sz="800"/>
            </a:lvl3pPr>
            <a:lvl4pPr indent="-279400" lvl="3" marL="1828800">
              <a:lnSpc>
                <a:spcPct val="130000"/>
              </a:lnSpc>
              <a:spcBef>
                <a:spcPts val="0"/>
              </a:spcBef>
              <a:spcAft>
                <a:spcPts val="0"/>
              </a:spcAft>
              <a:buSzPts val="800"/>
              <a:buChar char="●"/>
              <a:defRPr b="1" sz="800"/>
            </a:lvl4pPr>
            <a:lvl5pPr indent="-279400" lvl="4" marL="2286000">
              <a:lnSpc>
                <a:spcPct val="130000"/>
              </a:lnSpc>
              <a:spcBef>
                <a:spcPts val="0"/>
              </a:spcBef>
              <a:spcAft>
                <a:spcPts val="0"/>
              </a:spcAft>
              <a:buSzPts val="800"/>
              <a:buChar char="○"/>
              <a:defRPr b="1" sz="800"/>
            </a:lvl5pPr>
            <a:lvl6pPr indent="-279400" lvl="5" marL="2743200">
              <a:lnSpc>
                <a:spcPct val="130000"/>
              </a:lnSpc>
              <a:spcBef>
                <a:spcPts val="0"/>
              </a:spcBef>
              <a:spcAft>
                <a:spcPts val="0"/>
              </a:spcAft>
              <a:buSzPts val="800"/>
              <a:buChar char="■"/>
              <a:defRPr b="1" sz="800"/>
            </a:lvl6pPr>
            <a:lvl7pPr indent="-279400" lvl="6" marL="3200400">
              <a:lnSpc>
                <a:spcPct val="130000"/>
              </a:lnSpc>
              <a:spcBef>
                <a:spcPts val="0"/>
              </a:spcBef>
              <a:spcAft>
                <a:spcPts val="0"/>
              </a:spcAft>
              <a:buSzPts val="800"/>
              <a:buChar char="●"/>
              <a:defRPr b="1" sz="800"/>
            </a:lvl7pPr>
            <a:lvl8pPr indent="-279400" lvl="7" marL="3657600">
              <a:lnSpc>
                <a:spcPct val="130000"/>
              </a:lnSpc>
              <a:spcBef>
                <a:spcPts val="0"/>
              </a:spcBef>
              <a:spcAft>
                <a:spcPts val="0"/>
              </a:spcAft>
              <a:buSzPts val="800"/>
              <a:buChar char="○"/>
              <a:defRPr b="1" sz="800"/>
            </a:lvl8pPr>
            <a:lvl9pPr indent="-279400" lvl="8" marL="4114800">
              <a:lnSpc>
                <a:spcPct val="130000"/>
              </a:lnSpc>
              <a:spcBef>
                <a:spcPts val="0"/>
              </a:spcBef>
              <a:spcAft>
                <a:spcPts val="0"/>
              </a:spcAft>
              <a:buSzPts val="800"/>
              <a:buChar char="■"/>
              <a:defRPr b="1" sz="800"/>
            </a:lvl9pPr>
          </a:lstStyle>
          <a:p/>
        </p:txBody>
      </p:sp>
      <p:sp>
        <p:nvSpPr>
          <p:cNvPr id="1228" name="Google Shape;1228;p80"/>
          <p:cNvSpPr/>
          <p:nvPr>
            <p:ph idx="4" type="pic"/>
          </p:nvPr>
        </p:nvSpPr>
        <p:spPr>
          <a:xfrm>
            <a:off x="3555550" y="1339488"/>
            <a:ext cx="256500" cy="223500"/>
          </a:xfrm>
          <a:prstGeom prst="rect">
            <a:avLst/>
          </a:prstGeom>
          <a:noFill/>
          <a:ln>
            <a:noFill/>
          </a:ln>
        </p:spPr>
      </p:sp>
      <p:sp>
        <p:nvSpPr>
          <p:cNvPr id="1229" name="Google Shape;1229;p80"/>
          <p:cNvSpPr txBox="1"/>
          <p:nvPr>
            <p:ph idx="5" type="body"/>
          </p:nvPr>
        </p:nvSpPr>
        <p:spPr>
          <a:xfrm>
            <a:off x="3501000" y="1979375"/>
            <a:ext cx="2033700" cy="762000"/>
          </a:xfrm>
          <a:prstGeom prst="rect">
            <a:avLst/>
          </a:prstGeom>
        </p:spPr>
        <p:txBody>
          <a:bodyPr anchorCtr="0" anchor="t" bIns="91425" lIns="91425" spcFirstLastPara="1" rIns="91425" wrap="square" tIns="91425">
            <a:norm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sz="800"/>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1230" name="Google Shape;1230;p80"/>
          <p:cNvSpPr/>
          <p:nvPr>
            <p:ph idx="6" type="pic"/>
          </p:nvPr>
        </p:nvSpPr>
        <p:spPr>
          <a:xfrm>
            <a:off x="6258850" y="1339488"/>
            <a:ext cx="256500" cy="223500"/>
          </a:xfrm>
          <a:prstGeom prst="rect">
            <a:avLst/>
          </a:prstGeom>
          <a:noFill/>
          <a:ln>
            <a:noFill/>
          </a:ln>
        </p:spPr>
      </p:sp>
      <p:sp>
        <p:nvSpPr>
          <p:cNvPr id="1231" name="Google Shape;1231;p80"/>
          <p:cNvSpPr txBox="1"/>
          <p:nvPr>
            <p:ph idx="7" type="body"/>
          </p:nvPr>
        </p:nvSpPr>
        <p:spPr>
          <a:xfrm>
            <a:off x="6204300" y="1979375"/>
            <a:ext cx="2033700" cy="762000"/>
          </a:xfrm>
          <a:prstGeom prst="rect">
            <a:avLst/>
          </a:prstGeom>
        </p:spPr>
        <p:txBody>
          <a:bodyPr anchorCtr="0" anchor="t" bIns="91425" lIns="91425" spcFirstLastPara="1" rIns="91425" wrap="square" tIns="91425">
            <a:norm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sz="800"/>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1232" name="Google Shape;1232;p80"/>
          <p:cNvSpPr txBox="1"/>
          <p:nvPr>
            <p:ph idx="8" type="body"/>
          </p:nvPr>
        </p:nvSpPr>
        <p:spPr>
          <a:xfrm>
            <a:off x="3501000" y="3406700"/>
            <a:ext cx="2033700" cy="451800"/>
          </a:xfrm>
          <a:prstGeom prst="rect">
            <a:avLst/>
          </a:prstGeom>
        </p:spPr>
        <p:txBody>
          <a:bodyPr anchorCtr="0" anchor="t" bIns="91425" lIns="91425" spcFirstLastPara="1" rIns="91425" wrap="square" tIns="91425">
            <a:normAutofit/>
          </a:bodyPr>
          <a:lstStyle>
            <a:lvl1pPr indent="-279400" lvl="0" marL="457200">
              <a:lnSpc>
                <a:spcPct val="130000"/>
              </a:lnSpc>
              <a:spcBef>
                <a:spcPts val="0"/>
              </a:spcBef>
              <a:spcAft>
                <a:spcPts val="0"/>
              </a:spcAft>
              <a:buSzPts val="800"/>
              <a:buChar char="●"/>
              <a:defRPr b="1" sz="800"/>
            </a:lvl1pPr>
            <a:lvl2pPr indent="-279400" lvl="1" marL="914400">
              <a:lnSpc>
                <a:spcPct val="130000"/>
              </a:lnSpc>
              <a:spcBef>
                <a:spcPts val="0"/>
              </a:spcBef>
              <a:spcAft>
                <a:spcPts val="0"/>
              </a:spcAft>
              <a:buSzPts val="800"/>
              <a:buChar char="○"/>
              <a:defRPr b="1" sz="800"/>
            </a:lvl2pPr>
            <a:lvl3pPr indent="-279400" lvl="2" marL="1371600">
              <a:lnSpc>
                <a:spcPct val="130000"/>
              </a:lnSpc>
              <a:spcBef>
                <a:spcPts val="0"/>
              </a:spcBef>
              <a:spcAft>
                <a:spcPts val="0"/>
              </a:spcAft>
              <a:buSzPts val="800"/>
              <a:buChar char="■"/>
              <a:defRPr b="1" sz="800"/>
            </a:lvl3pPr>
            <a:lvl4pPr indent="-279400" lvl="3" marL="1828800">
              <a:lnSpc>
                <a:spcPct val="130000"/>
              </a:lnSpc>
              <a:spcBef>
                <a:spcPts val="0"/>
              </a:spcBef>
              <a:spcAft>
                <a:spcPts val="0"/>
              </a:spcAft>
              <a:buSzPts val="800"/>
              <a:buChar char="●"/>
              <a:defRPr b="1" sz="800"/>
            </a:lvl4pPr>
            <a:lvl5pPr indent="-279400" lvl="4" marL="2286000">
              <a:lnSpc>
                <a:spcPct val="130000"/>
              </a:lnSpc>
              <a:spcBef>
                <a:spcPts val="0"/>
              </a:spcBef>
              <a:spcAft>
                <a:spcPts val="0"/>
              </a:spcAft>
              <a:buSzPts val="800"/>
              <a:buChar char="○"/>
              <a:defRPr b="1" sz="800"/>
            </a:lvl5pPr>
            <a:lvl6pPr indent="-279400" lvl="5" marL="2743200">
              <a:lnSpc>
                <a:spcPct val="130000"/>
              </a:lnSpc>
              <a:spcBef>
                <a:spcPts val="0"/>
              </a:spcBef>
              <a:spcAft>
                <a:spcPts val="0"/>
              </a:spcAft>
              <a:buSzPts val="800"/>
              <a:buChar char="■"/>
              <a:defRPr b="1" sz="800"/>
            </a:lvl6pPr>
            <a:lvl7pPr indent="-279400" lvl="6" marL="3200400">
              <a:lnSpc>
                <a:spcPct val="130000"/>
              </a:lnSpc>
              <a:spcBef>
                <a:spcPts val="0"/>
              </a:spcBef>
              <a:spcAft>
                <a:spcPts val="0"/>
              </a:spcAft>
              <a:buSzPts val="800"/>
              <a:buChar char="●"/>
              <a:defRPr b="1" sz="800"/>
            </a:lvl7pPr>
            <a:lvl8pPr indent="-279400" lvl="7" marL="3657600">
              <a:lnSpc>
                <a:spcPct val="130000"/>
              </a:lnSpc>
              <a:spcBef>
                <a:spcPts val="0"/>
              </a:spcBef>
              <a:spcAft>
                <a:spcPts val="0"/>
              </a:spcAft>
              <a:buSzPts val="800"/>
              <a:buChar char="○"/>
              <a:defRPr b="1" sz="800"/>
            </a:lvl8pPr>
            <a:lvl9pPr indent="-279400" lvl="8" marL="4114800">
              <a:lnSpc>
                <a:spcPct val="130000"/>
              </a:lnSpc>
              <a:spcBef>
                <a:spcPts val="0"/>
              </a:spcBef>
              <a:spcAft>
                <a:spcPts val="0"/>
              </a:spcAft>
              <a:buSzPts val="800"/>
              <a:buChar char="■"/>
              <a:defRPr b="1" sz="800"/>
            </a:lvl9pPr>
          </a:lstStyle>
          <a:p/>
        </p:txBody>
      </p:sp>
      <p:sp>
        <p:nvSpPr>
          <p:cNvPr id="1233" name="Google Shape;1233;p80"/>
          <p:cNvSpPr txBox="1"/>
          <p:nvPr>
            <p:ph idx="9" type="body"/>
          </p:nvPr>
        </p:nvSpPr>
        <p:spPr>
          <a:xfrm>
            <a:off x="6204300" y="3406700"/>
            <a:ext cx="2033700" cy="451800"/>
          </a:xfrm>
          <a:prstGeom prst="rect">
            <a:avLst/>
          </a:prstGeom>
        </p:spPr>
        <p:txBody>
          <a:bodyPr anchorCtr="0" anchor="t" bIns="91425" lIns="91425" spcFirstLastPara="1" rIns="91425" wrap="square" tIns="91425">
            <a:normAutofit/>
          </a:bodyPr>
          <a:lstStyle>
            <a:lvl1pPr indent="-279400" lvl="0" marL="457200">
              <a:lnSpc>
                <a:spcPct val="130000"/>
              </a:lnSpc>
              <a:spcBef>
                <a:spcPts val="0"/>
              </a:spcBef>
              <a:spcAft>
                <a:spcPts val="0"/>
              </a:spcAft>
              <a:buSzPts val="800"/>
              <a:buChar char="●"/>
              <a:defRPr b="1" sz="800"/>
            </a:lvl1pPr>
            <a:lvl2pPr indent="-279400" lvl="1" marL="914400">
              <a:lnSpc>
                <a:spcPct val="130000"/>
              </a:lnSpc>
              <a:spcBef>
                <a:spcPts val="0"/>
              </a:spcBef>
              <a:spcAft>
                <a:spcPts val="0"/>
              </a:spcAft>
              <a:buSzPts val="800"/>
              <a:buChar char="○"/>
              <a:defRPr b="1" sz="800"/>
            </a:lvl2pPr>
            <a:lvl3pPr indent="-279400" lvl="2" marL="1371600">
              <a:lnSpc>
                <a:spcPct val="130000"/>
              </a:lnSpc>
              <a:spcBef>
                <a:spcPts val="0"/>
              </a:spcBef>
              <a:spcAft>
                <a:spcPts val="0"/>
              </a:spcAft>
              <a:buSzPts val="800"/>
              <a:buChar char="■"/>
              <a:defRPr b="1" sz="800"/>
            </a:lvl3pPr>
            <a:lvl4pPr indent="-279400" lvl="3" marL="1828800">
              <a:lnSpc>
                <a:spcPct val="130000"/>
              </a:lnSpc>
              <a:spcBef>
                <a:spcPts val="0"/>
              </a:spcBef>
              <a:spcAft>
                <a:spcPts val="0"/>
              </a:spcAft>
              <a:buSzPts val="800"/>
              <a:buChar char="●"/>
              <a:defRPr b="1" sz="800"/>
            </a:lvl4pPr>
            <a:lvl5pPr indent="-279400" lvl="4" marL="2286000">
              <a:lnSpc>
                <a:spcPct val="130000"/>
              </a:lnSpc>
              <a:spcBef>
                <a:spcPts val="0"/>
              </a:spcBef>
              <a:spcAft>
                <a:spcPts val="0"/>
              </a:spcAft>
              <a:buSzPts val="800"/>
              <a:buChar char="○"/>
              <a:defRPr b="1" sz="800"/>
            </a:lvl5pPr>
            <a:lvl6pPr indent="-279400" lvl="5" marL="2743200">
              <a:lnSpc>
                <a:spcPct val="130000"/>
              </a:lnSpc>
              <a:spcBef>
                <a:spcPts val="0"/>
              </a:spcBef>
              <a:spcAft>
                <a:spcPts val="0"/>
              </a:spcAft>
              <a:buSzPts val="800"/>
              <a:buChar char="■"/>
              <a:defRPr b="1" sz="800"/>
            </a:lvl6pPr>
            <a:lvl7pPr indent="-279400" lvl="6" marL="3200400">
              <a:lnSpc>
                <a:spcPct val="130000"/>
              </a:lnSpc>
              <a:spcBef>
                <a:spcPts val="0"/>
              </a:spcBef>
              <a:spcAft>
                <a:spcPts val="0"/>
              </a:spcAft>
              <a:buSzPts val="800"/>
              <a:buChar char="●"/>
              <a:defRPr b="1" sz="800"/>
            </a:lvl7pPr>
            <a:lvl8pPr indent="-279400" lvl="7" marL="3657600">
              <a:lnSpc>
                <a:spcPct val="130000"/>
              </a:lnSpc>
              <a:spcBef>
                <a:spcPts val="0"/>
              </a:spcBef>
              <a:spcAft>
                <a:spcPts val="0"/>
              </a:spcAft>
              <a:buSzPts val="800"/>
              <a:buChar char="○"/>
              <a:defRPr b="1" sz="800"/>
            </a:lvl8pPr>
            <a:lvl9pPr indent="-279400" lvl="8" marL="4114800">
              <a:lnSpc>
                <a:spcPct val="130000"/>
              </a:lnSpc>
              <a:spcBef>
                <a:spcPts val="0"/>
              </a:spcBef>
              <a:spcAft>
                <a:spcPts val="0"/>
              </a:spcAft>
              <a:buSzPts val="800"/>
              <a:buChar char="■"/>
              <a:defRPr b="1" sz="800"/>
            </a:lvl9pPr>
          </a:lstStyle>
          <a:p/>
        </p:txBody>
      </p:sp>
      <p:sp>
        <p:nvSpPr>
          <p:cNvPr id="1234" name="Google Shape;1234;p80"/>
          <p:cNvSpPr/>
          <p:nvPr>
            <p:ph idx="13" type="pic"/>
          </p:nvPr>
        </p:nvSpPr>
        <p:spPr>
          <a:xfrm>
            <a:off x="3555550" y="3118113"/>
            <a:ext cx="256500" cy="223500"/>
          </a:xfrm>
          <a:prstGeom prst="rect">
            <a:avLst/>
          </a:prstGeom>
          <a:noFill/>
          <a:ln>
            <a:noFill/>
          </a:ln>
        </p:spPr>
      </p:sp>
      <p:sp>
        <p:nvSpPr>
          <p:cNvPr id="1235" name="Google Shape;1235;p80"/>
          <p:cNvSpPr txBox="1"/>
          <p:nvPr>
            <p:ph idx="14" type="body"/>
          </p:nvPr>
        </p:nvSpPr>
        <p:spPr>
          <a:xfrm>
            <a:off x="3501000" y="3758000"/>
            <a:ext cx="2033700" cy="762000"/>
          </a:xfrm>
          <a:prstGeom prst="rect">
            <a:avLst/>
          </a:prstGeom>
        </p:spPr>
        <p:txBody>
          <a:bodyPr anchorCtr="0" anchor="t" bIns="91425" lIns="91425" spcFirstLastPara="1" rIns="91425" wrap="square" tIns="91425">
            <a:norm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sz="800"/>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1236" name="Google Shape;1236;p80"/>
          <p:cNvSpPr/>
          <p:nvPr>
            <p:ph idx="15" type="pic"/>
          </p:nvPr>
        </p:nvSpPr>
        <p:spPr>
          <a:xfrm>
            <a:off x="6258850" y="3118113"/>
            <a:ext cx="256500" cy="223500"/>
          </a:xfrm>
          <a:prstGeom prst="rect">
            <a:avLst/>
          </a:prstGeom>
          <a:noFill/>
          <a:ln>
            <a:noFill/>
          </a:ln>
        </p:spPr>
      </p:sp>
      <p:sp>
        <p:nvSpPr>
          <p:cNvPr id="1237" name="Google Shape;1237;p80"/>
          <p:cNvSpPr txBox="1"/>
          <p:nvPr>
            <p:ph idx="16" type="body"/>
          </p:nvPr>
        </p:nvSpPr>
        <p:spPr>
          <a:xfrm>
            <a:off x="6204300" y="3758000"/>
            <a:ext cx="2033700" cy="762000"/>
          </a:xfrm>
          <a:prstGeom prst="rect">
            <a:avLst/>
          </a:prstGeom>
        </p:spPr>
        <p:txBody>
          <a:bodyPr anchorCtr="0" anchor="t" bIns="91425" lIns="91425" spcFirstLastPara="1" rIns="91425" wrap="square" tIns="91425">
            <a:norm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sz="800"/>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1238" name="Google Shape;1238;p80"/>
          <p:cNvSpPr txBox="1"/>
          <p:nvPr>
            <p:ph idx="17" type="body"/>
          </p:nvPr>
        </p:nvSpPr>
        <p:spPr>
          <a:xfrm>
            <a:off x="7797125" y="316350"/>
            <a:ext cx="987900" cy="339000"/>
          </a:xfrm>
          <a:prstGeom prst="rect">
            <a:avLst/>
          </a:prstGeom>
        </p:spPr>
        <p:txBody>
          <a:bodyPr anchorCtr="0" anchor="t" bIns="91425" lIns="91425" spcFirstLastPara="1" rIns="91425" wrap="square" tIns="91425">
            <a:normAutofit/>
          </a:bodyPr>
          <a:lstStyle>
            <a:lvl1pPr indent="-273050" lvl="0" marL="457200" algn="r">
              <a:lnSpc>
                <a:spcPct val="100000"/>
              </a:lnSpc>
              <a:spcBef>
                <a:spcPts val="0"/>
              </a:spcBef>
              <a:spcAft>
                <a:spcPts val="0"/>
              </a:spcAft>
              <a:buSzPts val="700"/>
              <a:buChar char="●"/>
              <a:defRPr b="1" sz="700"/>
            </a:lvl1pPr>
            <a:lvl2pPr indent="-273050" lvl="1" marL="914400" algn="r">
              <a:lnSpc>
                <a:spcPct val="100000"/>
              </a:lnSpc>
              <a:spcBef>
                <a:spcPts val="0"/>
              </a:spcBef>
              <a:spcAft>
                <a:spcPts val="0"/>
              </a:spcAft>
              <a:buSzPts val="700"/>
              <a:buChar char="○"/>
              <a:defRPr b="1" sz="700"/>
            </a:lvl2pPr>
            <a:lvl3pPr indent="-273050" lvl="2" marL="1371600" algn="r">
              <a:lnSpc>
                <a:spcPct val="100000"/>
              </a:lnSpc>
              <a:spcBef>
                <a:spcPts val="0"/>
              </a:spcBef>
              <a:spcAft>
                <a:spcPts val="0"/>
              </a:spcAft>
              <a:buSzPts val="700"/>
              <a:buChar char="■"/>
              <a:defRPr b="1" sz="700"/>
            </a:lvl3pPr>
            <a:lvl4pPr indent="-273050" lvl="3" marL="1828800" algn="r">
              <a:lnSpc>
                <a:spcPct val="100000"/>
              </a:lnSpc>
              <a:spcBef>
                <a:spcPts val="0"/>
              </a:spcBef>
              <a:spcAft>
                <a:spcPts val="0"/>
              </a:spcAft>
              <a:buSzPts val="700"/>
              <a:buChar char="●"/>
              <a:defRPr b="1" sz="700"/>
            </a:lvl4pPr>
            <a:lvl5pPr indent="-273050" lvl="4" marL="2286000" algn="r">
              <a:lnSpc>
                <a:spcPct val="100000"/>
              </a:lnSpc>
              <a:spcBef>
                <a:spcPts val="0"/>
              </a:spcBef>
              <a:spcAft>
                <a:spcPts val="0"/>
              </a:spcAft>
              <a:buSzPts val="700"/>
              <a:buChar char="○"/>
              <a:defRPr b="1" sz="700"/>
            </a:lvl5pPr>
            <a:lvl6pPr indent="-273050" lvl="5" marL="2743200" algn="r">
              <a:lnSpc>
                <a:spcPct val="100000"/>
              </a:lnSpc>
              <a:spcBef>
                <a:spcPts val="0"/>
              </a:spcBef>
              <a:spcAft>
                <a:spcPts val="0"/>
              </a:spcAft>
              <a:buSzPts val="700"/>
              <a:buChar char="■"/>
              <a:defRPr b="1" sz="700"/>
            </a:lvl6pPr>
            <a:lvl7pPr indent="-273050" lvl="6" marL="3200400" algn="r">
              <a:lnSpc>
                <a:spcPct val="100000"/>
              </a:lnSpc>
              <a:spcBef>
                <a:spcPts val="0"/>
              </a:spcBef>
              <a:spcAft>
                <a:spcPts val="0"/>
              </a:spcAft>
              <a:buSzPts val="700"/>
              <a:buChar char="●"/>
              <a:defRPr b="1" sz="700"/>
            </a:lvl7pPr>
            <a:lvl8pPr indent="-273050" lvl="7" marL="3657600" algn="r">
              <a:lnSpc>
                <a:spcPct val="100000"/>
              </a:lnSpc>
              <a:spcBef>
                <a:spcPts val="0"/>
              </a:spcBef>
              <a:spcAft>
                <a:spcPts val="0"/>
              </a:spcAft>
              <a:buSzPts val="700"/>
              <a:buChar char="○"/>
              <a:defRPr b="1" sz="700"/>
            </a:lvl8pPr>
            <a:lvl9pPr indent="-273050" lvl="8" marL="4114800" algn="r">
              <a:lnSpc>
                <a:spcPct val="100000"/>
              </a:lnSpc>
              <a:spcBef>
                <a:spcPts val="0"/>
              </a:spcBef>
              <a:spcAft>
                <a:spcPts val="0"/>
              </a:spcAft>
              <a:buSzPts val="700"/>
              <a:buChar char="■"/>
              <a:defRPr b="1" sz="700"/>
            </a:lvl9pPr>
          </a:lstStyle>
          <a:p/>
        </p:txBody>
      </p:sp>
      <p:sp>
        <p:nvSpPr>
          <p:cNvPr id="1239" name="Google Shape;1239;p80"/>
          <p:cNvSpPr txBox="1"/>
          <p:nvPr/>
        </p:nvSpPr>
        <p:spPr>
          <a:xfrm>
            <a:off x="387900" y="274950"/>
            <a:ext cx="1575900" cy="33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700">
                <a:solidFill>
                  <a:srgbClr val="525252"/>
                </a:solidFill>
              </a:rPr>
              <a:t>ContactMonkey</a:t>
            </a:r>
            <a:endParaRPr b="1" sz="700">
              <a:solidFill>
                <a:srgbClr val="52525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 single-line">
  <p:cSld name="CUSTOM_1">
    <p:bg>
      <p:bgPr>
        <a:solidFill>
          <a:schemeClr val="dk1"/>
        </a:solidFill>
      </p:bgPr>
    </p:bg>
    <p:spTree>
      <p:nvGrpSpPr>
        <p:cNvPr id="61" name="Shape 61"/>
        <p:cNvGrpSpPr/>
        <p:nvPr/>
      </p:nvGrpSpPr>
      <p:grpSpPr>
        <a:xfrm>
          <a:off x="0" y="0"/>
          <a:ext cx="0" cy="0"/>
          <a:chOff x="0" y="0"/>
          <a:chExt cx="0" cy="0"/>
        </a:xfrm>
      </p:grpSpPr>
      <p:sp>
        <p:nvSpPr>
          <p:cNvPr id="62" name="Google Shape;62;p9"/>
          <p:cNvSpPr txBox="1"/>
          <p:nvPr>
            <p:ph type="title"/>
          </p:nvPr>
        </p:nvSpPr>
        <p:spPr>
          <a:xfrm>
            <a:off x="1084925" y="1992925"/>
            <a:ext cx="5891700" cy="7146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000"/>
              <a:buNone/>
              <a:defRPr sz="3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p:txBody>
      </p:sp>
      <p:sp>
        <p:nvSpPr>
          <p:cNvPr id="63" name="Google Shape;63;p9"/>
          <p:cNvSpPr txBox="1"/>
          <p:nvPr>
            <p:ph idx="2" type="title"/>
          </p:nvPr>
        </p:nvSpPr>
        <p:spPr>
          <a:xfrm>
            <a:off x="354300" y="1992925"/>
            <a:ext cx="667800" cy="714600"/>
          </a:xfrm>
          <a:prstGeom prst="rect">
            <a:avLst/>
          </a:prstGeom>
        </p:spPr>
        <p:txBody>
          <a:bodyPr anchorCtr="0" anchor="t" bIns="91425" lIns="91425" spcFirstLastPara="1" rIns="91425" wrap="square" tIns="91425">
            <a:normAutofit/>
          </a:bodyPr>
          <a:lstStyle>
            <a:lvl1pPr lvl="0" rtl="0" algn="ctr">
              <a:spcBef>
                <a:spcPts val="0"/>
              </a:spcBef>
              <a:spcAft>
                <a:spcPts val="0"/>
              </a:spcAft>
              <a:buClr>
                <a:schemeClr val="dk2"/>
              </a:buClr>
              <a:buSzPts val="3000"/>
              <a:buNone/>
              <a:defRPr sz="3000">
                <a:solidFill>
                  <a:schemeClr val="dk2"/>
                </a:solidFill>
              </a:defRPr>
            </a:lvl1pPr>
            <a:lvl2pPr lvl="1" rtl="0">
              <a:spcBef>
                <a:spcPts val="0"/>
              </a:spcBef>
              <a:spcAft>
                <a:spcPts val="0"/>
              </a:spcAft>
              <a:buClr>
                <a:schemeClr val="lt1"/>
              </a:buClr>
              <a:buSzPts val="2400"/>
              <a:buNone/>
              <a:defRPr>
                <a:solidFill>
                  <a:schemeClr val="lt1"/>
                </a:solidFill>
              </a:defRPr>
            </a:lvl2pPr>
            <a:lvl3pPr lvl="2" rtl="0">
              <a:spcBef>
                <a:spcPts val="0"/>
              </a:spcBef>
              <a:spcAft>
                <a:spcPts val="0"/>
              </a:spcAft>
              <a:buClr>
                <a:schemeClr val="lt1"/>
              </a:buClr>
              <a:buSzPts val="2400"/>
              <a:buNone/>
              <a:defRPr>
                <a:solidFill>
                  <a:schemeClr val="lt1"/>
                </a:solidFill>
              </a:defRPr>
            </a:lvl3pPr>
            <a:lvl4pPr lvl="3" rtl="0">
              <a:spcBef>
                <a:spcPts val="0"/>
              </a:spcBef>
              <a:spcAft>
                <a:spcPts val="0"/>
              </a:spcAft>
              <a:buClr>
                <a:schemeClr val="lt1"/>
              </a:buClr>
              <a:buSzPts val="2400"/>
              <a:buNone/>
              <a:defRPr>
                <a:solidFill>
                  <a:schemeClr val="lt1"/>
                </a:solidFill>
              </a:defRPr>
            </a:lvl4pPr>
            <a:lvl5pPr lvl="4" rtl="0">
              <a:spcBef>
                <a:spcPts val="0"/>
              </a:spcBef>
              <a:spcAft>
                <a:spcPts val="0"/>
              </a:spcAft>
              <a:buClr>
                <a:schemeClr val="lt1"/>
              </a:buClr>
              <a:buSzPts val="2400"/>
              <a:buNone/>
              <a:defRPr>
                <a:solidFill>
                  <a:schemeClr val="lt1"/>
                </a:solidFill>
              </a:defRPr>
            </a:lvl5pPr>
            <a:lvl6pPr lvl="5" rtl="0">
              <a:spcBef>
                <a:spcPts val="0"/>
              </a:spcBef>
              <a:spcAft>
                <a:spcPts val="0"/>
              </a:spcAft>
              <a:buClr>
                <a:schemeClr val="lt1"/>
              </a:buClr>
              <a:buSzPts val="2400"/>
              <a:buNone/>
              <a:defRPr>
                <a:solidFill>
                  <a:schemeClr val="lt1"/>
                </a:solidFill>
              </a:defRPr>
            </a:lvl6pPr>
            <a:lvl7pPr lvl="6" rtl="0">
              <a:spcBef>
                <a:spcPts val="0"/>
              </a:spcBef>
              <a:spcAft>
                <a:spcPts val="0"/>
              </a:spcAft>
              <a:buClr>
                <a:schemeClr val="lt1"/>
              </a:buClr>
              <a:buSzPts val="2400"/>
              <a:buNone/>
              <a:defRPr>
                <a:solidFill>
                  <a:schemeClr val="lt1"/>
                </a:solidFill>
              </a:defRPr>
            </a:lvl7pPr>
            <a:lvl8pPr lvl="7" rtl="0">
              <a:spcBef>
                <a:spcPts val="0"/>
              </a:spcBef>
              <a:spcAft>
                <a:spcPts val="0"/>
              </a:spcAft>
              <a:buClr>
                <a:schemeClr val="lt1"/>
              </a:buClr>
              <a:buSzPts val="2400"/>
              <a:buNone/>
              <a:defRPr>
                <a:solidFill>
                  <a:schemeClr val="lt1"/>
                </a:solidFill>
              </a:defRPr>
            </a:lvl8pPr>
            <a:lvl9pPr lvl="8" rtl="0">
              <a:spcBef>
                <a:spcPts val="0"/>
              </a:spcBef>
              <a:spcAft>
                <a:spcPts val="0"/>
              </a:spcAft>
              <a:buClr>
                <a:schemeClr val="lt1"/>
              </a:buClr>
              <a:buSzPts val="2400"/>
              <a:buNone/>
              <a:defRPr>
                <a:solidFill>
                  <a:schemeClr val="lt1"/>
                </a:solidFill>
              </a:defRPr>
            </a:lvl9pPr>
          </a:lstStyle>
          <a:p/>
        </p:txBody>
      </p:sp>
      <p:sp>
        <p:nvSpPr>
          <p:cNvPr id="64" name="Google Shape;64;p9"/>
          <p:cNvSpPr txBox="1"/>
          <p:nvPr>
            <p:ph idx="1" type="body"/>
          </p:nvPr>
        </p:nvSpPr>
        <p:spPr>
          <a:xfrm>
            <a:off x="1084925" y="2593822"/>
            <a:ext cx="5616300" cy="9483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0"/>
              </a:spcBef>
              <a:spcAft>
                <a:spcPts val="0"/>
              </a:spcAft>
              <a:buClr>
                <a:schemeClr val="lt1"/>
              </a:buClr>
              <a:buSzPts val="1200"/>
              <a:buChar char="○"/>
              <a:defRPr sz="1200">
                <a:solidFill>
                  <a:schemeClr val="lt1"/>
                </a:solidFill>
              </a:defRPr>
            </a:lvl2pPr>
            <a:lvl3pPr indent="-304800" lvl="2" marL="1371600" rtl="0">
              <a:spcBef>
                <a:spcPts val="0"/>
              </a:spcBef>
              <a:spcAft>
                <a:spcPts val="0"/>
              </a:spcAft>
              <a:buClr>
                <a:schemeClr val="lt1"/>
              </a:buClr>
              <a:buSzPts val="1200"/>
              <a:buChar char="■"/>
              <a:defRPr sz="1200">
                <a:solidFill>
                  <a:schemeClr val="lt1"/>
                </a:solidFill>
              </a:defRPr>
            </a:lvl3pPr>
            <a:lvl4pPr indent="-304800" lvl="3" marL="1828800" rtl="0">
              <a:spcBef>
                <a:spcPts val="0"/>
              </a:spcBef>
              <a:spcAft>
                <a:spcPts val="0"/>
              </a:spcAft>
              <a:buClr>
                <a:schemeClr val="lt1"/>
              </a:buClr>
              <a:buSzPts val="1200"/>
              <a:buChar char="●"/>
              <a:defRPr sz="1200">
                <a:solidFill>
                  <a:schemeClr val="lt1"/>
                </a:solidFill>
              </a:defRPr>
            </a:lvl4pPr>
            <a:lvl5pPr indent="-304800" lvl="4" marL="2286000" rtl="0">
              <a:spcBef>
                <a:spcPts val="0"/>
              </a:spcBef>
              <a:spcAft>
                <a:spcPts val="0"/>
              </a:spcAft>
              <a:buClr>
                <a:schemeClr val="lt1"/>
              </a:buClr>
              <a:buSzPts val="1200"/>
              <a:buChar char="○"/>
              <a:defRPr sz="1200">
                <a:solidFill>
                  <a:schemeClr val="lt1"/>
                </a:solidFill>
              </a:defRPr>
            </a:lvl5pPr>
            <a:lvl6pPr indent="-304800" lvl="5" marL="2743200" rtl="0">
              <a:spcBef>
                <a:spcPts val="0"/>
              </a:spcBef>
              <a:spcAft>
                <a:spcPts val="0"/>
              </a:spcAft>
              <a:buClr>
                <a:schemeClr val="lt1"/>
              </a:buClr>
              <a:buSzPts val="1200"/>
              <a:buChar char="■"/>
              <a:defRPr sz="1200">
                <a:solidFill>
                  <a:schemeClr val="lt1"/>
                </a:solidFill>
              </a:defRPr>
            </a:lvl6pPr>
            <a:lvl7pPr indent="-304800" lvl="6" marL="3200400" rtl="0">
              <a:spcBef>
                <a:spcPts val="0"/>
              </a:spcBef>
              <a:spcAft>
                <a:spcPts val="0"/>
              </a:spcAft>
              <a:buClr>
                <a:schemeClr val="lt1"/>
              </a:buClr>
              <a:buSzPts val="1200"/>
              <a:buChar char="●"/>
              <a:defRPr sz="1200">
                <a:solidFill>
                  <a:schemeClr val="lt1"/>
                </a:solidFill>
              </a:defRPr>
            </a:lvl7pPr>
            <a:lvl8pPr indent="-304800" lvl="7" marL="3657600" rtl="0">
              <a:spcBef>
                <a:spcPts val="0"/>
              </a:spcBef>
              <a:spcAft>
                <a:spcPts val="0"/>
              </a:spcAft>
              <a:buClr>
                <a:schemeClr val="lt1"/>
              </a:buClr>
              <a:buSzPts val="1200"/>
              <a:buChar char="○"/>
              <a:defRPr sz="1200">
                <a:solidFill>
                  <a:schemeClr val="lt1"/>
                </a:solidFill>
              </a:defRPr>
            </a:lvl8pPr>
            <a:lvl9pPr indent="-304800" lvl="8" marL="4114800" rtl="0">
              <a:spcBef>
                <a:spcPts val="0"/>
              </a:spcBef>
              <a:spcAft>
                <a:spcPts val="0"/>
              </a:spcAft>
              <a:buClr>
                <a:schemeClr val="lt1"/>
              </a:buClr>
              <a:buSzPts val="1200"/>
              <a:buChar char="■"/>
              <a:defRPr sz="1200">
                <a:solidFill>
                  <a:schemeClr val="lt1"/>
                </a:solidFill>
              </a:defRPr>
            </a:lvl9pPr>
          </a:lstStyle>
          <a:p/>
        </p:txBody>
      </p:sp>
      <p:cxnSp>
        <p:nvCxnSpPr>
          <p:cNvPr id="65" name="Google Shape;65;p9"/>
          <p:cNvCxnSpPr/>
          <p:nvPr/>
        </p:nvCxnSpPr>
        <p:spPr>
          <a:xfrm>
            <a:off x="680425" y="2593825"/>
            <a:ext cx="19800" cy="2578200"/>
          </a:xfrm>
          <a:prstGeom prst="straightConnector1">
            <a:avLst/>
          </a:prstGeom>
          <a:noFill/>
          <a:ln cap="flat" cmpd="sng" w="19050">
            <a:solidFill>
              <a:schemeClr val="accent3"/>
            </a:solidFill>
            <a:prstDash val="solid"/>
            <a:round/>
            <a:headEnd len="med" w="med" type="none"/>
            <a:tailEnd len="med" w="med"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 double-line">
  <p:cSld name="CUSTOM_1_1">
    <p:bg>
      <p:bgPr>
        <a:solidFill>
          <a:schemeClr val="dk1"/>
        </a:solidFill>
      </p:bgPr>
    </p:bg>
    <p:spTree>
      <p:nvGrpSpPr>
        <p:cNvPr id="66" name="Shape 66"/>
        <p:cNvGrpSpPr/>
        <p:nvPr/>
      </p:nvGrpSpPr>
      <p:grpSpPr>
        <a:xfrm>
          <a:off x="0" y="0"/>
          <a:ext cx="0" cy="0"/>
          <a:chOff x="0" y="0"/>
          <a:chExt cx="0" cy="0"/>
        </a:xfrm>
      </p:grpSpPr>
      <p:sp>
        <p:nvSpPr>
          <p:cNvPr id="67" name="Google Shape;67;p10"/>
          <p:cNvSpPr txBox="1"/>
          <p:nvPr>
            <p:ph type="title"/>
          </p:nvPr>
        </p:nvSpPr>
        <p:spPr>
          <a:xfrm>
            <a:off x="1084925" y="1992925"/>
            <a:ext cx="5891700" cy="11343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000"/>
              <a:buNone/>
              <a:defRPr sz="3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p:txBody>
      </p:sp>
      <p:sp>
        <p:nvSpPr>
          <p:cNvPr id="68" name="Google Shape;68;p10"/>
          <p:cNvSpPr txBox="1"/>
          <p:nvPr>
            <p:ph idx="2" type="title"/>
          </p:nvPr>
        </p:nvSpPr>
        <p:spPr>
          <a:xfrm>
            <a:off x="354300" y="1992925"/>
            <a:ext cx="681000" cy="631800"/>
          </a:xfrm>
          <a:prstGeom prst="rect">
            <a:avLst/>
          </a:prstGeom>
        </p:spPr>
        <p:txBody>
          <a:bodyPr anchorCtr="0" anchor="t" bIns="91425" lIns="91425" spcFirstLastPara="1" rIns="91425" wrap="square" tIns="91425">
            <a:normAutofit/>
          </a:bodyPr>
          <a:lstStyle>
            <a:lvl1pPr lvl="0" rtl="0" algn="ctr">
              <a:spcBef>
                <a:spcPts val="0"/>
              </a:spcBef>
              <a:spcAft>
                <a:spcPts val="0"/>
              </a:spcAft>
              <a:buClr>
                <a:schemeClr val="dk2"/>
              </a:buClr>
              <a:buSzPts val="3000"/>
              <a:buNone/>
              <a:defRPr sz="3000">
                <a:solidFill>
                  <a:schemeClr val="dk2"/>
                </a:solidFill>
              </a:defRPr>
            </a:lvl1pPr>
            <a:lvl2pPr lvl="1" rtl="0">
              <a:spcBef>
                <a:spcPts val="0"/>
              </a:spcBef>
              <a:spcAft>
                <a:spcPts val="0"/>
              </a:spcAft>
              <a:buClr>
                <a:schemeClr val="lt1"/>
              </a:buClr>
              <a:buSzPts val="2400"/>
              <a:buNone/>
              <a:defRPr>
                <a:solidFill>
                  <a:schemeClr val="lt1"/>
                </a:solidFill>
              </a:defRPr>
            </a:lvl2pPr>
            <a:lvl3pPr lvl="2" rtl="0">
              <a:spcBef>
                <a:spcPts val="0"/>
              </a:spcBef>
              <a:spcAft>
                <a:spcPts val="0"/>
              </a:spcAft>
              <a:buClr>
                <a:schemeClr val="lt1"/>
              </a:buClr>
              <a:buSzPts val="2400"/>
              <a:buNone/>
              <a:defRPr>
                <a:solidFill>
                  <a:schemeClr val="lt1"/>
                </a:solidFill>
              </a:defRPr>
            </a:lvl3pPr>
            <a:lvl4pPr lvl="3" rtl="0">
              <a:spcBef>
                <a:spcPts val="0"/>
              </a:spcBef>
              <a:spcAft>
                <a:spcPts val="0"/>
              </a:spcAft>
              <a:buClr>
                <a:schemeClr val="lt1"/>
              </a:buClr>
              <a:buSzPts val="2400"/>
              <a:buNone/>
              <a:defRPr>
                <a:solidFill>
                  <a:schemeClr val="lt1"/>
                </a:solidFill>
              </a:defRPr>
            </a:lvl4pPr>
            <a:lvl5pPr lvl="4" rtl="0">
              <a:spcBef>
                <a:spcPts val="0"/>
              </a:spcBef>
              <a:spcAft>
                <a:spcPts val="0"/>
              </a:spcAft>
              <a:buClr>
                <a:schemeClr val="lt1"/>
              </a:buClr>
              <a:buSzPts val="2400"/>
              <a:buNone/>
              <a:defRPr>
                <a:solidFill>
                  <a:schemeClr val="lt1"/>
                </a:solidFill>
              </a:defRPr>
            </a:lvl5pPr>
            <a:lvl6pPr lvl="5" rtl="0">
              <a:spcBef>
                <a:spcPts val="0"/>
              </a:spcBef>
              <a:spcAft>
                <a:spcPts val="0"/>
              </a:spcAft>
              <a:buClr>
                <a:schemeClr val="lt1"/>
              </a:buClr>
              <a:buSzPts val="2400"/>
              <a:buNone/>
              <a:defRPr>
                <a:solidFill>
                  <a:schemeClr val="lt1"/>
                </a:solidFill>
              </a:defRPr>
            </a:lvl6pPr>
            <a:lvl7pPr lvl="6" rtl="0">
              <a:spcBef>
                <a:spcPts val="0"/>
              </a:spcBef>
              <a:spcAft>
                <a:spcPts val="0"/>
              </a:spcAft>
              <a:buClr>
                <a:schemeClr val="lt1"/>
              </a:buClr>
              <a:buSzPts val="2400"/>
              <a:buNone/>
              <a:defRPr>
                <a:solidFill>
                  <a:schemeClr val="lt1"/>
                </a:solidFill>
              </a:defRPr>
            </a:lvl7pPr>
            <a:lvl8pPr lvl="7" rtl="0">
              <a:spcBef>
                <a:spcPts val="0"/>
              </a:spcBef>
              <a:spcAft>
                <a:spcPts val="0"/>
              </a:spcAft>
              <a:buClr>
                <a:schemeClr val="lt1"/>
              </a:buClr>
              <a:buSzPts val="2400"/>
              <a:buNone/>
              <a:defRPr>
                <a:solidFill>
                  <a:schemeClr val="lt1"/>
                </a:solidFill>
              </a:defRPr>
            </a:lvl8pPr>
            <a:lvl9pPr lvl="8" rtl="0">
              <a:spcBef>
                <a:spcPts val="0"/>
              </a:spcBef>
              <a:spcAft>
                <a:spcPts val="0"/>
              </a:spcAft>
              <a:buClr>
                <a:schemeClr val="lt1"/>
              </a:buClr>
              <a:buSzPts val="2400"/>
              <a:buNone/>
              <a:defRPr>
                <a:solidFill>
                  <a:schemeClr val="lt1"/>
                </a:solidFill>
              </a:defRPr>
            </a:lvl9pPr>
          </a:lstStyle>
          <a:p/>
        </p:txBody>
      </p:sp>
      <p:sp>
        <p:nvSpPr>
          <p:cNvPr id="69" name="Google Shape;69;p10"/>
          <p:cNvSpPr txBox="1"/>
          <p:nvPr>
            <p:ph idx="1" type="body"/>
          </p:nvPr>
        </p:nvSpPr>
        <p:spPr>
          <a:xfrm>
            <a:off x="1084925" y="3017047"/>
            <a:ext cx="5616300" cy="9483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0"/>
              </a:spcBef>
              <a:spcAft>
                <a:spcPts val="0"/>
              </a:spcAft>
              <a:buClr>
                <a:schemeClr val="lt1"/>
              </a:buClr>
              <a:buSzPts val="1200"/>
              <a:buChar char="○"/>
              <a:defRPr sz="1200">
                <a:solidFill>
                  <a:schemeClr val="lt1"/>
                </a:solidFill>
              </a:defRPr>
            </a:lvl2pPr>
            <a:lvl3pPr indent="-304800" lvl="2" marL="1371600" rtl="0">
              <a:spcBef>
                <a:spcPts val="0"/>
              </a:spcBef>
              <a:spcAft>
                <a:spcPts val="0"/>
              </a:spcAft>
              <a:buClr>
                <a:schemeClr val="lt1"/>
              </a:buClr>
              <a:buSzPts val="1200"/>
              <a:buChar char="■"/>
              <a:defRPr sz="1200">
                <a:solidFill>
                  <a:schemeClr val="lt1"/>
                </a:solidFill>
              </a:defRPr>
            </a:lvl3pPr>
            <a:lvl4pPr indent="-304800" lvl="3" marL="1828800" rtl="0">
              <a:spcBef>
                <a:spcPts val="0"/>
              </a:spcBef>
              <a:spcAft>
                <a:spcPts val="0"/>
              </a:spcAft>
              <a:buClr>
                <a:schemeClr val="lt1"/>
              </a:buClr>
              <a:buSzPts val="1200"/>
              <a:buChar char="●"/>
              <a:defRPr sz="1200">
                <a:solidFill>
                  <a:schemeClr val="lt1"/>
                </a:solidFill>
              </a:defRPr>
            </a:lvl4pPr>
            <a:lvl5pPr indent="-304800" lvl="4" marL="2286000" rtl="0">
              <a:spcBef>
                <a:spcPts val="0"/>
              </a:spcBef>
              <a:spcAft>
                <a:spcPts val="0"/>
              </a:spcAft>
              <a:buClr>
                <a:schemeClr val="lt1"/>
              </a:buClr>
              <a:buSzPts val="1200"/>
              <a:buChar char="○"/>
              <a:defRPr sz="1200">
                <a:solidFill>
                  <a:schemeClr val="lt1"/>
                </a:solidFill>
              </a:defRPr>
            </a:lvl5pPr>
            <a:lvl6pPr indent="-304800" lvl="5" marL="2743200" rtl="0">
              <a:spcBef>
                <a:spcPts val="0"/>
              </a:spcBef>
              <a:spcAft>
                <a:spcPts val="0"/>
              </a:spcAft>
              <a:buClr>
                <a:schemeClr val="lt1"/>
              </a:buClr>
              <a:buSzPts val="1200"/>
              <a:buChar char="■"/>
              <a:defRPr sz="1200">
                <a:solidFill>
                  <a:schemeClr val="lt1"/>
                </a:solidFill>
              </a:defRPr>
            </a:lvl6pPr>
            <a:lvl7pPr indent="-304800" lvl="6" marL="3200400" rtl="0">
              <a:spcBef>
                <a:spcPts val="0"/>
              </a:spcBef>
              <a:spcAft>
                <a:spcPts val="0"/>
              </a:spcAft>
              <a:buClr>
                <a:schemeClr val="lt1"/>
              </a:buClr>
              <a:buSzPts val="1200"/>
              <a:buChar char="●"/>
              <a:defRPr sz="1200">
                <a:solidFill>
                  <a:schemeClr val="lt1"/>
                </a:solidFill>
              </a:defRPr>
            </a:lvl7pPr>
            <a:lvl8pPr indent="-304800" lvl="7" marL="3657600" rtl="0">
              <a:spcBef>
                <a:spcPts val="0"/>
              </a:spcBef>
              <a:spcAft>
                <a:spcPts val="0"/>
              </a:spcAft>
              <a:buClr>
                <a:schemeClr val="lt1"/>
              </a:buClr>
              <a:buSzPts val="1200"/>
              <a:buChar char="○"/>
              <a:defRPr sz="1200">
                <a:solidFill>
                  <a:schemeClr val="lt1"/>
                </a:solidFill>
              </a:defRPr>
            </a:lvl8pPr>
            <a:lvl9pPr indent="-304800" lvl="8" marL="4114800" rtl="0">
              <a:spcBef>
                <a:spcPts val="0"/>
              </a:spcBef>
              <a:spcAft>
                <a:spcPts val="0"/>
              </a:spcAft>
              <a:buClr>
                <a:schemeClr val="lt1"/>
              </a:buClr>
              <a:buSzPts val="1200"/>
              <a:buChar char="■"/>
              <a:defRPr sz="1200">
                <a:solidFill>
                  <a:schemeClr val="lt1"/>
                </a:solidFill>
              </a:defRPr>
            </a:lvl9pPr>
          </a:lstStyle>
          <a:p/>
        </p:txBody>
      </p:sp>
      <p:cxnSp>
        <p:nvCxnSpPr>
          <p:cNvPr id="70" name="Google Shape;70;p10"/>
          <p:cNvCxnSpPr/>
          <p:nvPr/>
        </p:nvCxnSpPr>
        <p:spPr>
          <a:xfrm>
            <a:off x="680425" y="2593825"/>
            <a:ext cx="19800" cy="2578200"/>
          </a:xfrm>
          <a:prstGeom prst="straightConnector1">
            <a:avLst/>
          </a:prstGeom>
          <a:noFill/>
          <a:ln cap="flat" cmpd="sng" w="19050">
            <a:solidFill>
              <a:schemeClr val="accent3"/>
            </a:solidFill>
            <a:prstDash val="solid"/>
            <a:round/>
            <a:headEnd len="med" w="med" type="none"/>
            <a:tailEnd len="med" w="med" type="none"/>
          </a:ln>
        </p:spPr>
      </p:cxn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8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31" Type="http://schemas.openxmlformats.org/officeDocument/2006/relationships/slideLayout" Target="../slideLayouts/slideLayout31.xml"/><Relationship Id="rId75" Type="http://schemas.openxmlformats.org/officeDocument/2006/relationships/slideLayout" Target="../slideLayouts/slideLayout75.xml"/><Relationship Id="rId30" Type="http://schemas.openxmlformats.org/officeDocument/2006/relationships/slideLayout" Target="../slideLayouts/slideLayout30.xml"/><Relationship Id="rId74" Type="http://schemas.openxmlformats.org/officeDocument/2006/relationships/slideLayout" Target="../slideLayouts/slideLayout74.xml"/><Relationship Id="rId33" Type="http://schemas.openxmlformats.org/officeDocument/2006/relationships/slideLayout" Target="../slideLayouts/slideLayout33.xml"/><Relationship Id="rId77" Type="http://schemas.openxmlformats.org/officeDocument/2006/relationships/slideLayout" Target="../slideLayouts/slideLayout77.xml"/><Relationship Id="rId32" Type="http://schemas.openxmlformats.org/officeDocument/2006/relationships/slideLayout" Target="../slideLayouts/slideLayout32.xml"/><Relationship Id="rId76" Type="http://schemas.openxmlformats.org/officeDocument/2006/relationships/slideLayout" Target="../slideLayouts/slideLayout76.xml"/><Relationship Id="rId35" Type="http://schemas.openxmlformats.org/officeDocument/2006/relationships/slideLayout" Target="../slideLayouts/slideLayout35.xml"/><Relationship Id="rId79" Type="http://schemas.openxmlformats.org/officeDocument/2006/relationships/slideLayout" Target="../slideLayouts/slideLayout79.xml"/><Relationship Id="rId34" Type="http://schemas.openxmlformats.org/officeDocument/2006/relationships/slideLayout" Target="../slideLayouts/slideLayout34.xml"/><Relationship Id="rId78" Type="http://schemas.openxmlformats.org/officeDocument/2006/relationships/slideLayout" Target="../slideLayouts/slideLayout78.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22" Type="http://schemas.openxmlformats.org/officeDocument/2006/relationships/slideLayout" Target="../slideLayouts/slideLayout22.xml"/><Relationship Id="rId66" Type="http://schemas.openxmlformats.org/officeDocument/2006/relationships/slideLayout" Target="../slideLayouts/slideLayout66.xml"/><Relationship Id="rId21" Type="http://schemas.openxmlformats.org/officeDocument/2006/relationships/slideLayout" Target="../slideLayouts/slideLayout21.xml"/><Relationship Id="rId65" Type="http://schemas.openxmlformats.org/officeDocument/2006/relationships/slideLayout" Target="../slideLayouts/slideLayout65.xml"/><Relationship Id="rId24" Type="http://schemas.openxmlformats.org/officeDocument/2006/relationships/slideLayout" Target="../slideLayouts/slideLayout24.xml"/><Relationship Id="rId68" Type="http://schemas.openxmlformats.org/officeDocument/2006/relationships/slideLayout" Target="../slideLayouts/slideLayout68.xml"/><Relationship Id="rId23" Type="http://schemas.openxmlformats.org/officeDocument/2006/relationships/slideLayout" Target="../slideLayouts/slideLayout23.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69" Type="http://schemas.openxmlformats.org/officeDocument/2006/relationships/slideLayout" Target="../slideLayouts/slideLayout6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a:lnSpc>
                <a:spcPct val="100000"/>
              </a:lnSpc>
              <a:spcBef>
                <a:spcPts val="0"/>
              </a:spcBef>
              <a:spcAft>
                <a:spcPts val="0"/>
              </a:spcAft>
              <a:buClr>
                <a:srgbClr val="0D2317"/>
              </a:buClr>
              <a:buSzPts val="2400"/>
              <a:buFont typeface="IBM Plex Sans"/>
              <a:buNone/>
              <a:defRPr b="1" sz="2400">
                <a:solidFill>
                  <a:srgbClr val="0D2317"/>
                </a:solidFill>
                <a:latin typeface="IBM Plex Sans"/>
                <a:ea typeface="IBM Plex Sans"/>
                <a:cs typeface="IBM Plex Sans"/>
                <a:sym typeface="IBM Plex Sans"/>
              </a:defRPr>
            </a:lvl1pPr>
            <a:lvl2pPr lvl="1">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2pPr>
            <a:lvl3pPr lvl="2">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3pPr>
            <a:lvl4pPr lvl="3">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4pPr>
            <a:lvl5pPr lvl="4">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5pPr>
            <a:lvl6pPr lvl="5">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6pPr>
            <a:lvl7pPr lvl="6">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7pPr>
            <a:lvl8pPr lvl="7">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8pPr>
            <a:lvl9pPr lvl="8">
              <a:lnSpc>
                <a:spcPct val="100000"/>
              </a:lnSpc>
              <a:spcBef>
                <a:spcPts val="0"/>
              </a:spcBef>
              <a:spcAft>
                <a:spcPts val="0"/>
              </a:spcAft>
              <a:buClr>
                <a:schemeClr val="dk1"/>
              </a:buClr>
              <a:buSzPts val="2400"/>
              <a:buFont typeface="IBM Plex Sans"/>
              <a:buNone/>
              <a:defRPr b="1" sz="2400">
                <a:solidFill>
                  <a:schemeClr val="dk1"/>
                </a:solidFill>
                <a:latin typeface="IBM Plex Sans"/>
                <a:ea typeface="IBM Plex Sans"/>
                <a:cs typeface="IBM Plex Sans"/>
                <a:sym typeface="IBM Plex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292100" lvl="0" marL="4572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1pPr>
            <a:lvl2pPr indent="-292100" lvl="1" marL="9144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2pPr>
            <a:lvl3pPr indent="-292100" lvl="2" marL="13716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3pPr>
            <a:lvl4pPr indent="-292100" lvl="3" marL="18288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4pPr>
            <a:lvl5pPr indent="-292100" lvl="4" marL="22860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5pPr>
            <a:lvl6pPr indent="-292100" lvl="5" marL="27432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6pPr>
            <a:lvl7pPr indent="-292100" lvl="6" marL="32004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7pPr>
            <a:lvl8pPr indent="-292100" lvl="7" marL="36576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8pPr>
            <a:lvl9pPr indent="-292100" lvl="8" marL="4114800">
              <a:lnSpc>
                <a:spcPct val="115000"/>
              </a:lnSpc>
              <a:spcBef>
                <a:spcPts val="0"/>
              </a:spcBef>
              <a:spcAft>
                <a:spcPts val="0"/>
              </a:spcAft>
              <a:buClr>
                <a:srgbClr val="525252"/>
              </a:buClr>
              <a:buSzPts val="1000"/>
              <a:buFont typeface="Inter"/>
              <a:buChar char="■"/>
              <a:defRPr sz="1000">
                <a:solidFill>
                  <a:srgbClr val="525252"/>
                </a:solidFill>
                <a:latin typeface="Inter"/>
                <a:ea typeface="Inter"/>
                <a:cs typeface="Inter"/>
                <a:sym typeface="Inter"/>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rgbClr val="0D2317"/>
                </a:solidFill>
                <a:latin typeface="Poppins Medium"/>
                <a:ea typeface="Poppins Medium"/>
                <a:cs typeface="Poppins Medium"/>
                <a:sym typeface="Poppins Medium"/>
              </a:defRPr>
            </a:lvl1pPr>
            <a:lvl2pPr lvl="1" algn="r">
              <a:buNone/>
              <a:defRPr sz="1000">
                <a:solidFill>
                  <a:srgbClr val="0D2317"/>
                </a:solidFill>
                <a:latin typeface="Poppins Medium"/>
                <a:ea typeface="Poppins Medium"/>
                <a:cs typeface="Poppins Medium"/>
                <a:sym typeface="Poppins Medium"/>
              </a:defRPr>
            </a:lvl2pPr>
            <a:lvl3pPr lvl="2" algn="r">
              <a:buNone/>
              <a:defRPr sz="1000">
                <a:solidFill>
                  <a:srgbClr val="0D2317"/>
                </a:solidFill>
                <a:latin typeface="Poppins Medium"/>
                <a:ea typeface="Poppins Medium"/>
                <a:cs typeface="Poppins Medium"/>
                <a:sym typeface="Poppins Medium"/>
              </a:defRPr>
            </a:lvl3pPr>
            <a:lvl4pPr lvl="3" algn="r">
              <a:buNone/>
              <a:defRPr sz="1000">
                <a:solidFill>
                  <a:srgbClr val="0D2317"/>
                </a:solidFill>
                <a:latin typeface="Poppins Medium"/>
                <a:ea typeface="Poppins Medium"/>
                <a:cs typeface="Poppins Medium"/>
                <a:sym typeface="Poppins Medium"/>
              </a:defRPr>
            </a:lvl4pPr>
            <a:lvl5pPr lvl="4" algn="r">
              <a:buNone/>
              <a:defRPr sz="1000">
                <a:solidFill>
                  <a:srgbClr val="0D2317"/>
                </a:solidFill>
                <a:latin typeface="Poppins Medium"/>
                <a:ea typeface="Poppins Medium"/>
                <a:cs typeface="Poppins Medium"/>
                <a:sym typeface="Poppins Medium"/>
              </a:defRPr>
            </a:lvl5pPr>
            <a:lvl6pPr lvl="5" algn="r">
              <a:buNone/>
              <a:defRPr sz="1000">
                <a:solidFill>
                  <a:srgbClr val="0D2317"/>
                </a:solidFill>
                <a:latin typeface="Poppins Medium"/>
                <a:ea typeface="Poppins Medium"/>
                <a:cs typeface="Poppins Medium"/>
                <a:sym typeface="Poppins Medium"/>
              </a:defRPr>
            </a:lvl6pPr>
            <a:lvl7pPr lvl="6" algn="r">
              <a:buNone/>
              <a:defRPr sz="1000">
                <a:solidFill>
                  <a:srgbClr val="0D2317"/>
                </a:solidFill>
                <a:latin typeface="Poppins Medium"/>
                <a:ea typeface="Poppins Medium"/>
                <a:cs typeface="Poppins Medium"/>
                <a:sym typeface="Poppins Medium"/>
              </a:defRPr>
            </a:lvl7pPr>
            <a:lvl8pPr lvl="7" algn="r">
              <a:buNone/>
              <a:defRPr sz="1000">
                <a:solidFill>
                  <a:srgbClr val="0D2317"/>
                </a:solidFill>
                <a:latin typeface="Poppins Medium"/>
                <a:ea typeface="Poppins Medium"/>
                <a:cs typeface="Poppins Medium"/>
                <a:sym typeface="Poppins Medium"/>
              </a:defRPr>
            </a:lvl8pPr>
            <a:lvl9pPr lvl="8" algn="r">
              <a:buNone/>
              <a:defRPr sz="1000">
                <a:solidFill>
                  <a:srgbClr val="0D2317"/>
                </a:solidFill>
                <a:latin typeface="Poppins Medium"/>
                <a:ea typeface="Poppins Medium"/>
                <a:cs typeface="Poppins Medium"/>
                <a:sym typeface="Poppins Medium"/>
              </a:defRPr>
            </a:lvl9pPr>
          </a:lstStyle>
          <a:p>
            <a:pPr indent="0" lvl="0" marL="0" rtl="0" algn="r">
              <a:spcBef>
                <a:spcPts val="0"/>
              </a:spcBef>
              <a:spcAft>
                <a:spcPts val="0"/>
              </a:spcAft>
              <a:buNone/>
            </a:pPr>
            <a:fld id="{00000000-1234-1234-1234-123412341234}" type="slidenum">
              <a:rPr lang="en-C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 id="2147483723" r:id="rId76"/>
    <p:sldLayoutId id="2147483724" r:id="rId77"/>
    <p:sldLayoutId id="2147483725" r:id="rId78"/>
    <p:sldLayoutId id="2147483726" r:id="rId7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33.png"/><Relationship Id="rId5" Type="http://schemas.openxmlformats.org/officeDocument/2006/relationships/image" Target="../media/image32.png"/><Relationship Id="rId6"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40.png"/><Relationship Id="rId6"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12.xml"/><Relationship Id="rId3" Type="http://schemas.openxmlformats.org/officeDocument/2006/relationships/image" Target="../media/image36.png"/><Relationship Id="rId4" Type="http://schemas.openxmlformats.org/officeDocument/2006/relationships/image" Target="../media/image39.png"/><Relationship Id="rId5" Type="http://schemas.openxmlformats.org/officeDocument/2006/relationships/image" Target="../media/image41.png"/><Relationship Id="rId6" Type="http://schemas.openxmlformats.org/officeDocument/2006/relationships/hyperlink" Target="https://www.contactmonkey.com/customer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23.png"/><Relationship Id="rId6"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35.jpg"/><Relationship Id="rId8" Type="http://schemas.openxmlformats.org/officeDocument/2006/relationships/hyperlink" Target="https://www.contactmonkey.com/customer/mettler-toledo-how-to-improve-internal-communication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29.png"/><Relationship Id="rId5" Type="http://schemas.openxmlformats.org/officeDocument/2006/relationships/image" Target="../media/image22.png"/><Relationship Id="rId6" Type="http://schemas.openxmlformats.org/officeDocument/2006/relationships/image" Target="../media/image25.png"/><Relationship Id="rId7"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 Id="rId3" Type="http://schemas.openxmlformats.org/officeDocument/2006/relationships/image" Target="../media/image43.png"/><Relationship Id="rId4" Type="http://schemas.openxmlformats.org/officeDocument/2006/relationships/image" Target="../media/image31.png"/><Relationship Id="rId5" Type="http://schemas.openxmlformats.org/officeDocument/2006/relationships/image" Target="../media/image27.png"/><Relationship Id="rId6"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p81"/>
          <p:cNvSpPr txBox="1"/>
          <p:nvPr>
            <p:ph type="ctrTitle"/>
          </p:nvPr>
        </p:nvSpPr>
        <p:spPr>
          <a:xfrm>
            <a:off x="361000" y="1599450"/>
            <a:ext cx="5954400" cy="1542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CA"/>
              <a:t>Proving ROI of Internal Comms at</a:t>
            </a:r>
            <a:r>
              <a:rPr lang="en-CA"/>
              <a:t> [</a:t>
            </a:r>
            <a:r>
              <a:rPr lang="en-CA">
                <a:solidFill>
                  <a:schemeClr val="lt1"/>
                </a:solidFill>
              </a:rPr>
              <a:t>ORGANIZATION</a:t>
            </a:r>
            <a:r>
              <a:rPr lang="en-CA"/>
              <a:t>] </a:t>
            </a:r>
            <a:endParaRPr/>
          </a:p>
        </p:txBody>
      </p:sp>
      <p:sp>
        <p:nvSpPr>
          <p:cNvPr id="1245" name="Google Shape;1245;p81"/>
          <p:cNvSpPr txBox="1"/>
          <p:nvPr>
            <p:ph idx="1" type="subTitle"/>
          </p:nvPr>
        </p:nvSpPr>
        <p:spPr>
          <a:xfrm>
            <a:off x="361000" y="2657275"/>
            <a:ext cx="5074800" cy="943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sz="1400"/>
              <a:t>A strategic business case for ContactMonkey 💼</a:t>
            </a:r>
            <a:endParaRPr sz="1400"/>
          </a:p>
        </p:txBody>
      </p:sp>
      <p:sp>
        <p:nvSpPr>
          <p:cNvPr id="1246" name="Google Shape;1246;p81"/>
          <p:cNvSpPr txBox="1"/>
          <p:nvPr>
            <p:ph idx="2" type="body"/>
          </p:nvPr>
        </p:nvSpPr>
        <p:spPr>
          <a:xfrm>
            <a:off x="361000" y="4230575"/>
            <a:ext cx="34962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CA"/>
              <a:t>contactmonkey.com</a:t>
            </a:r>
            <a:endParaRPr/>
          </a:p>
        </p:txBody>
      </p:sp>
      <p:sp>
        <p:nvSpPr>
          <p:cNvPr id="1247" name="Google Shape;1247;p81"/>
          <p:cNvSpPr txBox="1"/>
          <p:nvPr/>
        </p:nvSpPr>
        <p:spPr>
          <a:xfrm>
            <a:off x="2615250" y="2712900"/>
            <a:ext cx="4077000" cy="1542000"/>
          </a:xfrm>
          <a:prstGeom prst="rect">
            <a:avLst/>
          </a:prstGeom>
          <a:solidFill>
            <a:srgbClr val="0D231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CA" sz="1200">
                <a:solidFill>
                  <a:srgbClr val="FEA9E6"/>
                </a:solidFill>
                <a:latin typeface="Inter"/>
                <a:ea typeface="Inter"/>
                <a:cs typeface="Inter"/>
                <a:sym typeface="Inter"/>
              </a:rPr>
              <a:t>HOW TO USE THIS SLIDE DECK: </a:t>
            </a:r>
            <a:br>
              <a:rPr b="1" lang="en-CA" sz="1200">
                <a:solidFill>
                  <a:schemeClr val="lt1"/>
                </a:solidFill>
                <a:latin typeface="Inter"/>
                <a:ea typeface="Inter"/>
                <a:cs typeface="Inter"/>
                <a:sym typeface="Inter"/>
              </a:rPr>
            </a:br>
            <a:r>
              <a:rPr b="1" lang="en-CA" sz="1200">
                <a:solidFill>
                  <a:schemeClr val="lt1"/>
                </a:solidFill>
                <a:latin typeface="Inter"/>
                <a:ea typeface="Inter"/>
                <a:cs typeface="Inter"/>
                <a:sym typeface="Inter"/>
              </a:rPr>
              <a:t>If you’re ready to approach leadership and propose ContactMonkey as a solution in your organization, leverage this presentation. Each slide contains suggested instructions for you and you can edit each slide so that it’s relevant for your organization and the stakeholders you’re presenting to. </a:t>
            </a:r>
            <a:endParaRPr b="1" sz="1200">
              <a:solidFill>
                <a:schemeClr val="lt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1" name="Shape 1411"/>
        <p:cNvGrpSpPr/>
        <p:nvPr/>
      </p:nvGrpSpPr>
      <p:grpSpPr>
        <a:xfrm>
          <a:off x="0" y="0"/>
          <a:ext cx="0" cy="0"/>
          <a:chOff x="0" y="0"/>
          <a:chExt cx="0" cy="0"/>
        </a:xfrm>
      </p:grpSpPr>
      <p:sp>
        <p:nvSpPr>
          <p:cNvPr id="1412" name="Google Shape;1412;p90"/>
          <p:cNvSpPr/>
          <p:nvPr/>
        </p:nvSpPr>
        <p:spPr>
          <a:xfrm>
            <a:off x="466325" y="317625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13" name="Google Shape;1413;p90"/>
          <p:cNvSpPr/>
          <p:nvPr/>
        </p:nvSpPr>
        <p:spPr>
          <a:xfrm>
            <a:off x="466325" y="392577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14" name="Google Shape;1414;p90"/>
          <p:cNvSpPr/>
          <p:nvPr/>
        </p:nvSpPr>
        <p:spPr>
          <a:xfrm>
            <a:off x="466325" y="24267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15" name="Google Shape;1415;p90"/>
          <p:cNvSpPr txBox="1"/>
          <p:nvPr>
            <p:ph idx="1" type="body"/>
          </p:nvPr>
        </p:nvSpPr>
        <p:spPr>
          <a:xfrm>
            <a:off x="387900" y="1031975"/>
            <a:ext cx="35280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Strategic Alignment #3</a:t>
            </a:r>
            <a:endParaRPr sz="1100">
              <a:latin typeface="Inter SemiBold"/>
              <a:ea typeface="Inter SemiBold"/>
              <a:cs typeface="Inter SemiBold"/>
              <a:sym typeface="Inter SemiBold"/>
            </a:endParaRPr>
          </a:p>
        </p:txBody>
      </p:sp>
      <p:sp>
        <p:nvSpPr>
          <p:cNvPr id="1416" name="Google Shape;1416;p90"/>
          <p:cNvSpPr txBox="1"/>
          <p:nvPr>
            <p:ph type="title"/>
          </p:nvPr>
        </p:nvSpPr>
        <p:spPr>
          <a:xfrm>
            <a:off x="387900" y="1369200"/>
            <a:ext cx="3873000" cy="96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Strengthen company culture &amp; transparency</a:t>
            </a:r>
            <a:endParaRPr/>
          </a:p>
        </p:txBody>
      </p:sp>
      <p:sp>
        <p:nvSpPr>
          <p:cNvPr id="1417" name="Google Shape;1417;p90"/>
          <p:cNvSpPr txBox="1"/>
          <p:nvPr>
            <p:ph idx="2" type="body"/>
          </p:nvPr>
        </p:nvSpPr>
        <p:spPr>
          <a:xfrm>
            <a:off x="1045050" y="4014625"/>
            <a:ext cx="30093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20% more turnout in training sessions and team-building activities. Track RSVPs within.</a:t>
            </a:r>
            <a:endParaRPr sz="1000">
              <a:solidFill>
                <a:srgbClr val="262626"/>
              </a:solidFill>
            </a:endParaRPr>
          </a:p>
        </p:txBody>
      </p:sp>
      <p:sp>
        <p:nvSpPr>
          <p:cNvPr id="1418" name="Google Shape;1418;p90"/>
          <p:cNvSpPr txBox="1"/>
          <p:nvPr>
            <p:ph idx="3" type="body"/>
          </p:nvPr>
        </p:nvSpPr>
        <p:spPr>
          <a:xfrm>
            <a:off x="1045050" y="2338450"/>
            <a:ext cx="2664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Personalization and list management</a:t>
            </a:r>
            <a:endParaRPr sz="1000">
              <a:solidFill>
                <a:srgbClr val="262626"/>
              </a:solidFill>
            </a:endParaRPr>
          </a:p>
        </p:txBody>
      </p:sp>
      <p:sp>
        <p:nvSpPr>
          <p:cNvPr id="1419" name="Google Shape;1419;p90"/>
          <p:cNvSpPr txBox="1"/>
          <p:nvPr>
            <p:ph idx="4" type="body"/>
          </p:nvPr>
        </p:nvSpPr>
        <p:spPr>
          <a:xfrm>
            <a:off x="1045050" y="2515575"/>
            <a:ext cx="26649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Send personalized messaging through dynamic content and segmentation.</a:t>
            </a:r>
            <a:endParaRPr sz="1000">
              <a:solidFill>
                <a:srgbClr val="262626"/>
              </a:solidFill>
            </a:endParaRPr>
          </a:p>
        </p:txBody>
      </p:sp>
      <p:pic>
        <p:nvPicPr>
          <p:cNvPr id="1420" name="Google Shape;1420;p90"/>
          <p:cNvPicPr preferRelativeResize="0"/>
          <p:nvPr>
            <p:ph idx="2" type="pic"/>
          </p:nvPr>
        </p:nvPicPr>
        <p:blipFill rotWithShape="1">
          <a:blip r:embed="rId3">
            <a:alphaModFix/>
          </a:blip>
          <a:srcRect b="6370" l="0" r="0" t="6361"/>
          <a:stretch/>
        </p:blipFill>
        <p:spPr>
          <a:xfrm>
            <a:off x="577625" y="4053575"/>
            <a:ext cx="256499" cy="223501"/>
          </a:xfrm>
          <a:prstGeom prst="rect">
            <a:avLst/>
          </a:prstGeom>
          <a:noFill/>
          <a:ln>
            <a:noFill/>
          </a:ln>
        </p:spPr>
      </p:pic>
      <p:sp>
        <p:nvSpPr>
          <p:cNvPr id="1421" name="Google Shape;1421;p90"/>
          <p:cNvSpPr txBox="1"/>
          <p:nvPr>
            <p:ph idx="5" type="body"/>
          </p:nvPr>
        </p:nvSpPr>
        <p:spPr>
          <a:xfrm>
            <a:off x="1045050" y="3837500"/>
            <a:ext cx="2664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Event management</a:t>
            </a:r>
            <a:endParaRPr sz="1000">
              <a:solidFill>
                <a:srgbClr val="262626"/>
              </a:solidFill>
            </a:endParaRPr>
          </a:p>
        </p:txBody>
      </p:sp>
      <p:pic>
        <p:nvPicPr>
          <p:cNvPr id="1422" name="Google Shape;1422;p90"/>
          <p:cNvPicPr preferRelativeResize="0"/>
          <p:nvPr>
            <p:ph idx="3" type="pic"/>
          </p:nvPr>
        </p:nvPicPr>
        <p:blipFill rotWithShape="1">
          <a:blip r:embed="rId4">
            <a:alphaModFix/>
          </a:blip>
          <a:srcRect b="6370" l="0" r="0" t="6361"/>
          <a:stretch/>
        </p:blipFill>
        <p:spPr>
          <a:xfrm>
            <a:off x="577625" y="2554525"/>
            <a:ext cx="256499" cy="223501"/>
          </a:xfrm>
          <a:prstGeom prst="rect">
            <a:avLst/>
          </a:prstGeom>
          <a:noFill/>
          <a:ln>
            <a:noFill/>
          </a:ln>
        </p:spPr>
      </p:pic>
      <p:sp>
        <p:nvSpPr>
          <p:cNvPr id="1423" name="Google Shape;1423;p90"/>
          <p:cNvSpPr txBox="1"/>
          <p:nvPr>
            <p:ph idx="6" type="body"/>
          </p:nvPr>
        </p:nvSpPr>
        <p:spPr>
          <a:xfrm>
            <a:off x="1045050" y="3087975"/>
            <a:ext cx="2664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Comments, polls, and surveys</a:t>
            </a:r>
            <a:endParaRPr sz="1000">
              <a:solidFill>
                <a:srgbClr val="262626"/>
              </a:solidFill>
            </a:endParaRPr>
          </a:p>
        </p:txBody>
      </p:sp>
      <p:sp>
        <p:nvSpPr>
          <p:cNvPr id="1424" name="Google Shape;1424;p90"/>
          <p:cNvSpPr txBox="1"/>
          <p:nvPr>
            <p:ph idx="7" type="body"/>
          </p:nvPr>
        </p:nvSpPr>
        <p:spPr>
          <a:xfrm>
            <a:off x="1045050" y="3265100"/>
            <a:ext cx="26649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Collect easy feedback and satisfaction </a:t>
            </a:r>
            <a:br>
              <a:rPr lang="en-CA" sz="1000">
                <a:solidFill>
                  <a:srgbClr val="262626"/>
                </a:solidFill>
              </a:rPr>
            </a:br>
            <a:r>
              <a:rPr lang="en-CA" sz="1000">
                <a:solidFill>
                  <a:srgbClr val="262626"/>
                </a:solidFill>
              </a:rPr>
              <a:t>scores in one place.</a:t>
            </a:r>
            <a:endParaRPr sz="1000">
              <a:solidFill>
                <a:srgbClr val="262626"/>
              </a:solidFill>
            </a:endParaRPr>
          </a:p>
        </p:txBody>
      </p:sp>
      <p:pic>
        <p:nvPicPr>
          <p:cNvPr id="1425" name="Google Shape;1425;p90"/>
          <p:cNvPicPr preferRelativeResize="0"/>
          <p:nvPr>
            <p:ph idx="4" type="pic"/>
          </p:nvPr>
        </p:nvPicPr>
        <p:blipFill rotWithShape="1">
          <a:blip r:embed="rId5">
            <a:alphaModFix/>
          </a:blip>
          <a:srcRect b="6370" l="0" r="0" t="6361"/>
          <a:stretch/>
        </p:blipFill>
        <p:spPr>
          <a:xfrm>
            <a:off x="577625" y="3304050"/>
            <a:ext cx="256499" cy="223501"/>
          </a:xfrm>
          <a:prstGeom prst="rect">
            <a:avLst/>
          </a:prstGeom>
          <a:noFill/>
          <a:ln>
            <a:noFill/>
          </a:ln>
        </p:spPr>
      </p:pic>
      <p:pic>
        <p:nvPicPr>
          <p:cNvPr id="1426" name="Google Shape;1426;p90"/>
          <p:cNvPicPr preferRelativeResize="0"/>
          <p:nvPr>
            <p:ph idx="8" type="pic"/>
          </p:nvPr>
        </p:nvPicPr>
        <p:blipFill rotWithShape="1">
          <a:blip r:embed="rId6">
            <a:alphaModFix/>
          </a:blip>
          <a:srcRect b="0" l="149" r="149" t="0"/>
          <a:stretch/>
        </p:blipFill>
        <p:spPr>
          <a:xfrm>
            <a:off x="4413575" y="1916075"/>
            <a:ext cx="4214700" cy="2542200"/>
          </a:xfrm>
          <a:prstGeom prst="roundRect">
            <a:avLst>
              <a:gd fmla="val 16667" name="adj"/>
            </a:avLst>
          </a:prstGeom>
        </p:spPr>
      </p:pic>
      <p:sp>
        <p:nvSpPr>
          <p:cNvPr id="1427" name="Google Shape;1427;p90"/>
          <p:cNvSpPr txBox="1"/>
          <p:nvPr>
            <p:ph idx="9" type="body"/>
          </p:nvPr>
        </p:nvSpPr>
        <p:spPr>
          <a:xfrm>
            <a:off x="7780375" y="316350"/>
            <a:ext cx="10047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428" name="Google Shape;1428;p90"/>
          <p:cNvSpPr txBox="1"/>
          <p:nvPr/>
        </p:nvSpPr>
        <p:spPr>
          <a:xfrm>
            <a:off x="4068300" y="1422600"/>
            <a:ext cx="2556900" cy="7728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Detail strategic initiative #3</a:t>
            </a:r>
            <a:r>
              <a:rPr b="1" lang="en-CA" sz="1000">
                <a:solidFill>
                  <a:srgbClr val="FFFFFF"/>
                </a:solidFill>
                <a:latin typeface="Inter"/>
                <a:ea typeface="Inter"/>
                <a:cs typeface="Inter"/>
                <a:sym typeface="Inter"/>
              </a:rPr>
              <a:t>. </a:t>
            </a:r>
            <a:endParaRPr b="1" sz="1300">
              <a:solidFill>
                <a:schemeClr val="lt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2" name="Shape 1432"/>
        <p:cNvGrpSpPr/>
        <p:nvPr/>
      </p:nvGrpSpPr>
      <p:grpSpPr>
        <a:xfrm>
          <a:off x="0" y="0"/>
          <a:ext cx="0" cy="0"/>
          <a:chOff x="0" y="0"/>
          <a:chExt cx="0" cy="0"/>
        </a:xfrm>
      </p:grpSpPr>
      <p:sp>
        <p:nvSpPr>
          <p:cNvPr id="1433" name="Google Shape;1433;p91"/>
          <p:cNvSpPr txBox="1"/>
          <p:nvPr>
            <p:ph idx="1" type="body"/>
          </p:nvPr>
        </p:nvSpPr>
        <p:spPr>
          <a:xfrm>
            <a:off x="400375" y="1306382"/>
            <a:ext cx="23136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Strategic </a:t>
            </a:r>
            <a:r>
              <a:rPr lang="en-CA" sz="1100">
                <a:latin typeface="Inter SemiBold"/>
                <a:ea typeface="Inter SemiBold"/>
                <a:cs typeface="Inter SemiBold"/>
                <a:sym typeface="Inter SemiBold"/>
              </a:rPr>
              <a:t>Alignment</a:t>
            </a:r>
            <a:endParaRPr sz="1100">
              <a:latin typeface="Inter SemiBold"/>
              <a:ea typeface="Inter SemiBold"/>
              <a:cs typeface="Inter SemiBold"/>
              <a:sym typeface="Inter SemiBold"/>
            </a:endParaRPr>
          </a:p>
        </p:txBody>
      </p:sp>
      <p:sp>
        <p:nvSpPr>
          <p:cNvPr id="1434" name="Google Shape;1434;p91"/>
          <p:cNvSpPr txBox="1"/>
          <p:nvPr>
            <p:ph type="title"/>
          </p:nvPr>
        </p:nvSpPr>
        <p:spPr>
          <a:xfrm>
            <a:off x="387900" y="1645375"/>
            <a:ext cx="2712600" cy="188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How ContactMonkey solves our challenges</a:t>
            </a:r>
            <a:endParaRPr/>
          </a:p>
        </p:txBody>
      </p:sp>
      <p:sp>
        <p:nvSpPr>
          <p:cNvPr id="1435" name="Google Shape;1435;p91"/>
          <p:cNvSpPr txBox="1"/>
          <p:nvPr>
            <p:ph idx="2" type="body"/>
          </p:nvPr>
        </p:nvSpPr>
        <p:spPr>
          <a:xfrm>
            <a:off x="3501000" y="1620113"/>
            <a:ext cx="2033700" cy="51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Manage all communications in one place</a:t>
            </a:r>
            <a:endParaRPr sz="1000">
              <a:solidFill>
                <a:srgbClr val="262626"/>
              </a:solidFill>
            </a:endParaRPr>
          </a:p>
        </p:txBody>
      </p:sp>
      <p:sp>
        <p:nvSpPr>
          <p:cNvPr id="1436" name="Google Shape;1436;p91"/>
          <p:cNvSpPr txBox="1"/>
          <p:nvPr>
            <p:ph idx="3" type="body"/>
          </p:nvPr>
        </p:nvSpPr>
        <p:spPr>
          <a:xfrm>
            <a:off x="6204300" y="1620113"/>
            <a:ext cx="2033700" cy="51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018"/>
              <a:buNone/>
            </a:pPr>
            <a:r>
              <a:rPr lang="en-CA" sz="1032">
                <a:solidFill>
                  <a:srgbClr val="262626"/>
                </a:solidFill>
              </a:rPr>
              <a:t>Build a culture where your people feel valued</a:t>
            </a:r>
            <a:endParaRPr sz="1032">
              <a:solidFill>
                <a:srgbClr val="262626"/>
              </a:solidFill>
            </a:endParaRPr>
          </a:p>
        </p:txBody>
      </p:sp>
      <p:pic>
        <p:nvPicPr>
          <p:cNvPr id="1437" name="Google Shape;1437;p91"/>
          <p:cNvPicPr preferRelativeResize="0"/>
          <p:nvPr>
            <p:ph idx="2" type="pic"/>
          </p:nvPr>
        </p:nvPicPr>
        <p:blipFill rotWithShape="1">
          <a:blip r:embed="rId3">
            <a:alphaModFix/>
          </a:blip>
          <a:srcRect b="6438" l="0" r="0" t="6430"/>
          <a:stretch/>
        </p:blipFill>
        <p:spPr>
          <a:xfrm>
            <a:off x="3555550" y="1339488"/>
            <a:ext cx="256501" cy="223501"/>
          </a:xfrm>
          <a:prstGeom prst="rect">
            <a:avLst/>
          </a:prstGeom>
          <a:noFill/>
          <a:ln>
            <a:noFill/>
          </a:ln>
        </p:spPr>
      </p:pic>
      <p:sp>
        <p:nvSpPr>
          <p:cNvPr id="1438" name="Google Shape;1438;p91"/>
          <p:cNvSpPr txBox="1"/>
          <p:nvPr>
            <p:ph idx="4" type="body"/>
          </p:nvPr>
        </p:nvSpPr>
        <p:spPr>
          <a:xfrm>
            <a:off x="3501000" y="2038663"/>
            <a:ext cx="2033700" cy="1012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Integrate seamlessly—send from Outlook or our web app for faster delivery and better performance.</a:t>
            </a:r>
            <a:endParaRPr sz="1000">
              <a:solidFill>
                <a:srgbClr val="262626"/>
              </a:solidFill>
            </a:endParaRPr>
          </a:p>
        </p:txBody>
      </p:sp>
      <p:pic>
        <p:nvPicPr>
          <p:cNvPr id="1439" name="Google Shape;1439;p91"/>
          <p:cNvPicPr preferRelativeResize="0"/>
          <p:nvPr>
            <p:ph idx="3" type="pic"/>
          </p:nvPr>
        </p:nvPicPr>
        <p:blipFill rotWithShape="1">
          <a:blip r:embed="rId4">
            <a:alphaModFix/>
          </a:blip>
          <a:srcRect b="6438" l="0" r="0" t="6430"/>
          <a:stretch/>
        </p:blipFill>
        <p:spPr>
          <a:xfrm>
            <a:off x="6258850" y="1339488"/>
            <a:ext cx="256501" cy="223501"/>
          </a:xfrm>
          <a:prstGeom prst="rect">
            <a:avLst/>
          </a:prstGeom>
          <a:noFill/>
          <a:ln>
            <a:noFill/>
          </a:ln>
        </p:spPr>
      </p:pic>
      <p:sp>
        <p:nvSpPr>
          <p:cNvPr id="1440" name="Google Shape;1440;p91"/>
          <p:cNvSpPr txBox="1"/>
          <p:nvPr>
            <p:ph idx="5" type="body"/>
          </p:nvPr>
        </p:nvSpPr>
        <p:spPr>
          <a:xfrm>
            <a:off x="6204300" y="2048513"/>
            <a:ext cx="2151000" cy="1012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Engage employees with two-way comms—use surveys, polls, reactions, and eNPS to gauge satisfaction in real time.</a:t>
            </a:r>
            <a:endParaRPr sz="1000">
              <a:solidFill>
                <a:srgbClr val="262626"/>
              </a:solidFill>
            </a:endParaRPr>
          </a:p>
        </p:txBody>
      </p:sp>
      <p:sp>
        <p:nvSpPr>
          <p:cNvPr id="1441" name="Google Shape;1441;p91"/>
          <p:cNvSpPr txBox="1"/>
          <p:nvPr>
            <p:ph idx="6" type="body"/>
          </p:nvPr>
        </p:nvSpPr>
        <p:spPr>
          <a:xfrm>
            <a:off x="3501000" y="3438500"/>
            <a:ext cx="2033700" cy="519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sz="1000">
                <a:solidFill>
                  <a:srgbClr val="262626"/>
                </a:solidFill>
              </a:rPr>
              <a:t>Create stunning on-brand newsletters in minutes</a:t>
            </a:r>
            <a:endParaRPr sz="1000">
              <a:solidFill>
                <a:srgbClr val="262626"/>
              </a:solidFill>
            </a:endParaRPr>
          </a:p>
        </p:txBody>
      </p:sp>
      <p:sp>
        <p:nvSpPr>
          <p:cNvPr id="1442" name="Google Shape;1442;p91"/>
          <p:cNvSpPr txBox="1"/>
          <p:nvPr>
            <p:ph idx="7" type="body"/>
          </p:nvPr>
        </p:nvSpPr>
        <p:spPr>
          <a:xfrm>
            <a:off x="6204300" y="3438500"/>
            <a:ext cx="2033700" cy="519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sz="1000">
                <a:solidFill>
                  <a:srgbClr val="262626"/>
                </a:solidFill>
              </a:rPr>
              <a:t>Make data-driven decisions to showcase impact</a:t>
            </a:r>
            <a:endParaRPr sz="1000">
              <a:solidFill>
                <a:srgbClr val="262626"/>
              </a:solidFill>
            </a:endParaRPr>
          </a:p>
        </p:txBody>
      </p:sp>
      <p:pic>
        <p:nvPicPr>
          <p:cNvPr id="1443" name="Google Shape;1443;p91"/>
          <p:cNvPicPr preferRelativeResize="0"/>
          <p:nvPr>
            <p:ph idx="4" type="pic"/>
          </p:nvPr>
        </p:nvPicPr>
        <p:blipFill rotWithShape="1">
          <a:blip r:embed="rId5">
            <a:alphaModFix/>
          </a:blip>
          <a:srcRect b="6438" l="0" r="0" t="6430"/>
          <a:stretch/>
        </p:blipFill>
        <p:spPr>
          <a:xfrm>
            <a:off x="3555550" y="3149913"/>
            <a:ext cx="256501" cy="223501"/>
          </a:xfrm>
          <a:prstGeom prst="rect">
            <a:avLst/>
          </a:prstGeom>
          <a:noFill/>
          <a:ln>
            <a:noFill/>
          </a:ln>
        </p:spPr>
      </p:pic>
      <p:sp>
        <p:nvSpPr>
          <p:cNvPr id="1444" name="Google Shape;1444;p91"/>
          <p:cNvSpPr txBox="1"/>
          <p:nvPr>
            <p:ph idx="8" type="body"/>
          </p:nvPr>
        </p:nvSpPr>
        <p:spPr>
          <a:xfrm>
            <a:off x="3501000" y="3789800"/>
            <a:ext cx="2033700" cy="1012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Use responsive templates and drag-and-drop elements. Customize with your logo, fonts, and brand colors.</a:t>
            </a:r>
            <a:endParaRPr sz="1000">
              <a:solidFill>
                <a:srgbClr val="262626"/>
              </a:solidFill>
            </a:endParaRPr>
          </a:p>
        </p:txBody>
      </p:sp>
      <p:pic>
        <p:nvPicPr>
          <p:cNvPr id="1445" name="Google Shape;1445;p91"/>
          <p:cNvPicPr preferRelativeResize="0"/>
          <p:nvPr>
            <p:ph idx="5" type="pic"/>
          </p:nvPr>
        </p:nvPicPr>
        <p:blipFill rotWithShape="1">
          <a:blip r:embed="rId6">
            <a:alphaModFix/>
          </a:blip>
          <a:srcRect b="6438" l="0" r="0" t="6430"/>
          <a:stretch/>
        </p:blipFill>
        <p:spPr>
          <a:xfrm>
            <a:off x="6258850" y="3149913"/>
            <a:ext cx="256501" cy="223501"/>
          </a:xfrm>
          <a:prstGeom prst="rect">
            <a:avLst/>
          </a:prstGeom>
          <a:noFill/>
          <a:ln>
            <a:noFill/>
          </a:ln>
        </p:spPr>
      </p:pic>
      <p:sp>
        <p:nvSpPr>
          <p:cNvPr id="1446" name="Google Shape;1446;p91"/>
          <p:cNvSpPr txBox="1"/>
          <p:nvPr>
            <p:ph idx="9" type="body"/>
          </p:nvPr>
        </p:nvSpPr>
        <p:spPr>
          <a:xfrm>
            <a:off x="6204300" y="3789800"/>
            <a:ext cx="2033700" cy="1012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Track engagement, understand employee behavior, and optimize content with data-driven insights.</a:t>
            </a:r>
            <a:endParaRPr sz="1000">
              <a:solidFill>
                <a:srgbClr val="262626"/>
              </a:solidFill>
            </a:endParaRPr>
          </a:p>
        </p:txBody>
      </p:sp>
      <p:sp>
        <p:nvSpPr>
          <p:cNvPr id="1447" name="Google Shape;1447;p91"/>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448" name="Google Shape;1448;p91"/>
          <p:cNvSpPr txBox="1"/>
          <p:nvPr/>
        </p:nvSpPr>
        <p:spPr>
          <a:xfrm>
            <a:off x="2949363" y="1234850"/>
            <a:ext cx="3074100" cy="10890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Summarize how ContactMonkey helps your organization overcome IC challenges. </a:t>
            </a:r>
            <a:endParaRPr b="1" sz="1300">
              <a:solidFill>
                <a:schemeClr val="lt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2" name="Shape 1452"/>
        <p:cNvGrpSpPr/>
        <p:nvPr/>
      </p:nvGrpSpPr>
      <p:grpSpPr>
        <a:xfrm>
          <a:off x="0" y="0"/>
          <a:ext cx="0" cy="0"/>
          <a:chOff x="0" y="0"/>
          <a:chExt cx="0" cy="0"/>
        </a:xfrm>
      </p:grpSpPr>
      <p:sp>
        <p:nvSpPr>
          <p:cNvPr id="1453" name="Google Shape;1453;p92"/>
          <p:cNvSpPr txBox="1"/>
          <p:nvPr>
            <p:ph idx="16"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454" name="Google Shape;1454;p92"/>
          <p:cNvSpPr txBox="1"/>
          <p:nvPr>
            <p:ph idx="1" type="body"/>
          </p:nvPr>
        </p:nvSpPr>
        <p:spPr>
          <a:xfrm>
            <a:off x="400375" y="881188"/>
            <a:ext cx="28734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Case Study</a:t>
            </a:r>
            <a:endParaRPr sz="1100">
              <a:latin typeface="Inter SemiBold"/>
              <a:ea typeface="Inter SemiBold"/>
              <a:cs typeface="Inter SemiBold"/>
              <a:sym typeface="Inter SemiBold"/>
            </a:endParaRPr>
          </a:p>
        </p:txBody>
      </p:sp>
      <p:sp>
        <p:nvSpPr>
          <p:cNvPr id="1455" name="Google Shape;1455;p92"/>
          <p:cNvSpPr txBox="1"/>
          <p:nvPr>
            <p:ph idx="2" type="body"/>
          </p:nvPr>
        </p:nvSpPr>
        <p:spPr>
          <a:xfrm>
            <a:off x="3827475" y="1249100"/>
            <a:ext cx="4410300" cy="1365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100">
                <a:solidFill>
                  <a:srgbClr val="262626"/>
                </a:solidFill>
              </a:rPr>
              <a:t>“The thing I love about ContactMonkey is that it allows us to </a:t>
            </a:r>
            <a:r>
              <a:rPr b="1" lang="en-CA" sz="1100">
                <a:solidFill>
                  <a:srgbClr val="262626"/>
                </a:solidFill>
              </a:rPr>
              <a:t>communicate more consistently with our team</a:t>
            </a:r>
            <a:r>
              <a:rPr lang="en-CA" sz="1100">
                <a:solidFill>
                  <a:srgbClr val="262626"/>
                </a:solidFill>
              </a:rPr>
              <a:t> and </a:t>
            </a:r>
            <a:r>
              <a:rPr b="1" lang="en-CA" sz="1100">
                <a:solidFill>
                  <a:srgbClr val="262626"/>
                </a:solidFill>
              </a:rPr>
              <a:t>have the data to back it up</a:t>
            </a:r>
            <a:r>
              <a:rPr lang="en-CA" sz="1100">
                <a:solidFill>
                  <a:srgbClr val="262626"/>
                </a:solidFill>
              </a:rPr>
              <a:t>. When we used to send out newsletters, we didn’t have a way to see who did or didn’t open it, who clicked, and how they interacted besides replying directly to me, which was </a:t>
            </a:r>
            <a:r>
              <a:rPr b="1" lang="en-CA" sz="1100">
                <a:solidFill>
                  <a:srgbClr val="262626"/>
                </a:solidFill>
              </a:rPr>
              <a:t>super cumbersome</a:t>
            </a:r>
            <a:r>
              <a:rPr lang="en-CA" sz="1100">
                <a:solidFill>
                  <a:srgbClr val="262626"/>
                </a:solidFill>
              </a:rPr>
              <a:t>.”</a:t>
            </a:r>
            <a:endParaRPr sz="1100">
              <a:solidFill>
                <a:srgbClr val="262626"/>
              </a:solidFill>
            </a:endParaRPr>
          </a:p>
        </p:txBody>
      </p:sp>
      <p:pic>
        <p:nvPicPr>
          <p:cNvPr id="1456" name="Google Shape;1456;p92"/>
          <p:cNvPicPr preferRelativeResize="0"/>
          <p:nvPr>
            <p:ph idx="3" type="pic"/>
          </p:nvPr>
        </p:nvPicPr>
        <p:blipFill rotWithShape="1">
          <a:blip r:embed="rId3">
            <a:alphaModFix/>
          </a:blip>
          <a:srcRect b="0" l="79" r="79" t="0"/>
          <a:stretch/>
        </p:blipFill>
        <p:spPr>
          <a:xfrm>
            <a:off x="3922600" y="2739500"/>
            <a:ext cx="339000" cy="339000"/>
          </a:xfrm>
          <a:prstGeom prst="ellipse">
            <a:avLst/>
          </a:prstGeom>
        </p:spPr>
      </p:pic>
      <p:sp>
        <p:nvSpPr>
          <p:cNvPr id="1457" name="Google Shape;1457;p92"/>
          <p:cNvSpPr txBox="1"/>
          <p:nvPr>
            <p:ph idx="4" type="body"/>
          </p:nvPr>
        </p:nvSpPr>
        <p:spPr>
          <a:xfrm>
            <a:off x="4291250" y="2693300"/>
            <a:ext cx="2417400" cy="518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CA">
                <a:solidFill>
                  <a:schemeClr val="lt2"/>
                </a:solidFill>
              </a:rPr>
              <a:t>Corey Kachigan</a:t>
            </a:r>
            <a:endParaRPr b="1">
              <a:solidFill>
                <a:srgbClr val="262626"/>
              </a:solidFill>
            </a:endParaRPr>
          </a:p>
          <a:p>
            <a:pPr indent="0" lvl="0" marL="0" rtl="0" algn="l">
              <a:spcBef>
                <a:spcPts val="0"/>
              </a:spcBef>
              <a:spcAft>
                <a:spcPts val="0"/>
              </a:spcAft>
              <a:buNone/>
            </a:pPr>
            <a:r>
              <a:rPr lang="en-CA">
                <a:solidFill>
                  <a:schemeClr val="lt2"/>
                </a:solidFill>
              </a:rPr>
              <a:t>Engagement &amp; Communications Lead</a:t>
            </a:r>
            <a:endParaRPr/>
          </a:p>
        </p:txBody>
      </p:sp>
      <p:pic>
        <p:nvPicPr>
          <p:cNvPr id="1458" name="Google Shape;1458;p92"/>
          <p:cNvPicPr preferRelativeResize="0"/>
          <p:nvPr>
            <p:ph idx="5" type="pic"/>
          </p:nvPr>
        </p:nvPicPr>
        <p:blipFill rotWithShape="1">
          <a:blip r:embed="rId4">
            <a:alphaModFix/>
          </a:blip>
          <a:srcRect b="9961" l="0" r="0" t="9961"/>
          <a:stretch/>
        </p:blipFill>
        <p:spPr>
          <a:xfrm>
            <a:off x="3932150" y="947125"/>
            <a:ext cx="987900" cy="178800"/>
          </a:xfrm>
          <a:prstGeom prst="rect">
            <a:avLst/>
          </a:prstGeom>
        </p:spPr>
      </p:pic>
      <p:pic>
        <p:nvPicPr>
          <p:cNvPr id="1459" name="Google Shape;1459;p92"/>
          <p:cNvPicPr preferRelativeResize="0"/>
          <p:nvPr>
            <p:ph idx="6" type="pic"/>
          </p:nvPr>
        </p:nvPicPr>
        <p:blipFill rotWithShape="1">
          <a:blip r:embed="rId5">
            <a:alphaModFix/>
          </a:blip>
          <a:srcRect b="8609" l="0" r="0" t="8601"/>
          <a:stretch/>
        </p:blipFill>
        <p:spPr>
          <a:xfrm>
            <a:off x="7610950" y="2756000"/>
            <a:ext cx="934200" cy="306000"/>
          </a:xfrm>
          <a:prstGeom prst="rect">
            <a:avLst/>
          </a:prstGeom>
        </p:spPr>
      </p:pic>
      <p:sp>
        <p:nvSpPr>
          <p:cNvPr id="1460" name="Google Shape;1460;p92"/>
          <p:cNvSpPr txBox="1"/>
          <p:nvPr>
            <p:ph type="title"/>
          </p:nvPr>
        </p:nvSpPr>
        <p:spPr>
          <a:xfrm>
            <a:off x="400375" y="1218413"/>
            <a:ext cx="2873400" cy="1432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solidFill>
                  <a:schemeClr val="dk1"/>
                </a:solidFill>
              </a:rPr>
              <a:t>How Exemplis scaled its comms strategy with us</a:t>
            </a:r>
            <a:endParaRPr/>
          </a:p>
        </p:txBody>
      </p:sp>
      <p:sp>
        <p:nvSpPr>
          <p:cNvPr id="1461" name="Google Shape;1461;p92"/>
          <p:cNvSpPr txBox="1"/>
          <p:nvPr>
            <p:ph idx="7" type="body"/>
          </p:nvPr>
        </p:nvSpPr>
        <p:spPr>
          <a:xfrm>
            <a:off x="400375" y="3563250"/>
            <a:ext cx="20292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262626"/>
                </a:solidFill>
              </a:rPr>
              <a:t>About</a:t>
            </a:r>
            <a:endParaRPr>
              <a:solidFill>
                <a:srgbClr val="262626"/>
              </a:solidFill>
            </a:endParaRPr>
          </a:p>
        </p:txBody>
      </p:sp>
      <p:sp>
        <p:nvSpPr>
          <p:cNvPr id="1462" name="Google Shape;1462;p92"/>
          <p:cNvSpPr txBox="1"/>
          <p:nvPr>
            <p:ph idx="8" type="body"/>
          </p:nvPr>
        </p:nvSpPr>
        <p:spPr>
          <a:xfrm>
            <a:off x="400375" y="3841600"/>
            <a:ext cx="2029200" cy="856800"/>
          </a:xfrm>
          <a:prstGeom prst="rect">
            <a:avLst/>
          </a:prstGeom>
        </p:spPr>
        <p:txBody>
          <a:bodyPr anchorCtr="0" anchor="t" bIns="91425" lIns="91425" spcFirstLastPara="1" rIns="91425" wrap="square" tIns="91425">
            <a:normAutofit fontScale="92500"/>
          </a:bodyPr>
          <a:lstStyle/>
          <a:p>
            <a:pPr indent="0" lvl="0" marL="0" rtl="0" algn="l">
              <a:lnSpc>
                <a:spcPct val="150000"/>
              </a:lnSpc>
              <a:spcBef>
                <a:spcPts val="0"/>
              </a:spcBef>
              <a:spcAft>
                <a:spcPts val="1200"/>
              </a:spcAft>
              <a:buNone/>
            </a:pPr>
            <a:r>
              <a:rPr b="1" lang="en-CA">
                <a:solidFill>
                  <a:srgbClr val="262626"/>
                </a:solidFill>
              </a:rPr>
              <a:t>Industry:</a:t>
            </a:r>
            <a:r>
              <a:rPr lang="en-CA">
                <a:solidFill>
                  <a:srgbClr val="262626"/>
                </a:solidFill>
              </a:rPr>
              <a:t> Manufacturing </a:t>
            </a:r>
            <a:br>
              <a:rPr lang="en-CA">
                <a:solidFill>
                  <a:srgbClr val="262626"/>
                </a:solidFill>
              </a:rPr>
            </a:br>
            <a:r>
              <a:rPr b="1" lang="en-CA">
                <a:solidFill>
                  <a:srgbClr val="262626"/>
                </a:solidFill>
              </a:rPr>
              <a:t>Company size:</a:t>
            </a:r>
            <a:r>
              <a:rPr lang="en-CA">
                <a:solidFill>
                  <a:srgbClr val="262626"/>
                </a:solidFill>
              </a:rPr>
              <a:t> 1,000+ employees</a:t>
            </a:r>
            <a:br>
              <a:rPr lang="en-CA">
                <a:solidFill>
                  <a:srgbClr val="262626"/>
                </a:solidFill>
              </a:rPr>
            </a:br>
            <a:r>
              <a:rPr b="1" lang="en-CA">
                <a:solidFill>
                  <a:srgbClr val="262626"/>
                </a:solidFill>
              </a:rPr>
              <a:t>Previous tools:</a:t>
            </a:r>
            <a:r>
              <a:rPr lang="en-CA">
                <a:solidFill>
                  <a:srgbClr val="262626"/>
                </a:solidFill>
              </a:rPr>
              <a:t> Mailchimp &amp; Outlook</a:t>
            </a:r>
            <a:endParaRPr>
              <a:solidFill>
                <a:srgbClr val="262626"/>
              </a:solidFill>
            </a:endParaRPr>
          </a:p>
        </p:txBody>
      </p:sp>
      <p:sp>
        <p:nvSpPr>
          <p:cNvPr id="1463" name="Google Shape;1463;p92"/>
          <p:cNvSpPr txBox="1"/>
          <p:nvPr>
            <p:ph idx="9" type="body"/>
          </p:nvPr>
        </p:nvSpPr>
        <p:spPr>
          <a:xfrm>
            <a:off x="2733750" y="3563250"/>
            <a:ext cx="28338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262626"/>
                </a:solidFill>
              </a:rPr>
              <a:t>Challenge</a:t>
            </a:r>
            <a:endParaRPr>
              <a:solidFill>
                <a:srgbClr val="262626"/>
              </a:solidFill>
            </a:endParaRPr>
          </a:p>
        </p:txBody>
      </p:sp>
      <p:sp>
        <p:nvSpPr>
          <p:cNvPr id="1464" name="Google Shape;1464;p92"/>
          <p:cNvSpPr txBox="1"/>
          <p:nvPr>
            <p:ph idx="13" type="body"/>
          </p:nvPr>
        </p:nvSpPr>
        <p:spPr>
          <a:xfrm>
            <a:off x="2733750" y="3841600"/>
            <a:ext cx="2833800" cy="983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262626"/>
                </a:solidFill>
              </a:rPr>
              <a:t>Exemplis, growing year over year, needed a streamlined way to send announcements, measure impact, and gather employee feedback.</a:t>
            </a:r>
            <a:endParaRPr>
              <a:solidFill>
                <a:srgbClr val="262626"/>
              </a:solidFill>
            </a:endParaRPr>
          </a:p>
        </p:txBody>
      </p:sp>
      <p:sp>
        <p:nvSpPr>
          <p:cNvPr id="1465" name="Google Shape;1465;p92"/>
          <p:cNvSpPr txBox="1"/>
          <p:nvPr>
            <p:ph idx="14" type="body"/>
          </p:nvPr>
        </p:nvSpPr>
        <p:spPr>
          <a:xfrm>
            <a:off x="5911450" y="3563250"/>
            <a:ext cx="27015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262626"/>
                </a:solidFill>
              </a:rPr>
              <a:t>Solution</a:t>
            </a:r>
            <a:endParaRPr>
              <a:solidFill>
                <a:srgbClr val="262626"/>
              </a:solidFill>
            </a:endParaRPr>
          </a:p>
        </p:txBody>
      </p:sp>
      <p:sp>
        <p:nvSpPr>
          <p:cNvPr id="1466" name="Google Shape;1466;p92"/>
          <p:cNvSpPr txBox="1"/>
          <p:nvPr>
            <p:ph idx="15" type="body"/>
          </p:nvPr>
        </p:nvSpPr>
        <p:spPr>
          <a:xfrm>
            <a:off x="5911450" y="3841600"/>
            <a:ext cx="2701500" cy="983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262626"/>
                </a:solidFill>
              </a:rPr>
              <a:t>ContactMonkey helped Exemplis track key email metrics and transform newsletters into a two-way channel with pulse surveys for feedback.</a:t>
            </a:r>
            <a:endParaRPr>
              <a:solidFill>
                <a:srgbClr val="262626"/>
              </a:solidFill>
            </a:endParaRPr>
          </a:p>
        </p:txBody>
      </p:sp>
      <p:sp>
        <p:nvSpPr>
          <p:cNvPr id="1467" name="Google Shape;1467;p92"/>
          <p:cNvSpPr txBox="1"/>
          <p:nvPr/>
        </p:nvSpPr>
        <p:spPr>
          <a:xfrm>
            <a:off x="3479650" y="947125"/>
            <a:ext cx="3906900" cy="1568100"/>
          </a:xfrm>
          <a:prstGeom prst="rect">
            <a:avLst/>
          </a:prstGeom>
          <a:solidFill>
            <a:srgbClr val="0D231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Here is an alternative case study for you. Present a case study to help highlight real results relevant for your organization. Take a look at more case studies here and choose the best fit for your organization: </a:t>
            </a:r>
            <a:r>
              <a:rPr b="1" lang="en-CA" sz="1300" u="sng">
                <a:solidFill>
                  <a:schemeClr val="lt1"/>
                </a:solidFill>
                <a:latin typeface="Inter"/>
                <a:ea typeface="Inter"/>
                <a:cs typeface="Inter"/>
                <a:sym typeface="Inter"/>
                <a:hlinkClick r:id="rId6">
                  <a:extLst>
                    <a:ext uri="{A12FA001-AC4F-418D-AE19-62706E023703}">
                      <ahyp:hlinkClr val="tx"/>
                    </a:ext>
                  </a:extLst>
                </a:hlinkClick>
              </a:rPr>
              <a:t>https://www.contactmonkey.com/customers</a:t>
            </a:r>
            <a:endParaRPr b="1" sz="1300">
              <a:solidFill>
                <a:schemeClr val="lt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1" name="Shape 1471"/>
        <p:cNvGrpSpPr/>
        <p:nvPr/>
      </p:nvGrpSpPr>
      <p:grpSpPr>
        <a:xfrm>
          <a:off x="0" y="0"/>
          <a:ext cx="0" cy="0"/>
          <a:chOff x="0" y="0"/>
          <a:chExt cx="0" cy="0"/>
        </a:xfrm>
      </p:grpSpPr>
      <p:sp>
        <p:nvSpPr>
          <p:cNvPr id="1472" name="Google Shape;1472;p93"/>
          <p:cNvSpPr txBox="1"/>
          <p:nvPr>
            <p:ph idx="5"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grpSp>
        <p:nvGrpSpPr>
          <p:cNvPr id="1473" name="Google Shape;1473;p93"/>
          <p:cNvGrpSpPr/>
          <p:nvPr/>
        </p:nvGrpSpPr>
        <p:grpSpPr>
          <a:xfrm>
            <a:off x="529650" y="2252734"/>
            <a:ext cx="7887175" cy="2354455"/>
            <a:chOff x="529650" y="1795450"/>
            <a:chExt cx="7887175" cy="2761500"/>
          </a:xfrm>
        </p:grpSpPr>
        <p:cxnSp>
          <p:nvCxnSpPr>
            <p:cNvPr id="1474" name="Google Shape;1474;p93"/>
            <p:cNvCxnSpPr/>
            <p:nvPr/>
          </p:nvCxnSpPr>
          <p:spPr>
            <a:xfrm>
              <a:off x="529650" y="1795450"/>
              <a:ext cx="0" cy="2761500"/>
            </a:xfrm>
            <a:prstGeom prst="straightConnector1">
              <a:avLst/>
            </a:prstGeom>
            <a:noFill/>
            <a:ln cap="flat" cmpd="sng" w="9525">
              <a:solidFill>
                <a:schemeClr val="dk1"/>
              </a:solidFill>
              <a:prstDash val="solid"/>
              <a:round/>
              <a:headEnd len="med" w="med" type="none"/>
              <a:tailEnd len="med" w="med" type="none"/>
            </a:ln>
          </p:spPr>
        </p:cxnSp>
        <p:cxnSp>
          <p:nvCxnSpPr>
            <p:cNvPr id="1475" name="Google Shape;1475;p93"/>
            <p:cNvCxnSpPr/>
            <p:nvPr/>
          </p:nvCxnSpPr>
          <p:spPr>
            <a:xfrm>
              <a:off x="2501444" y="1795450"/>
              <a:ext cx="0" cy="2761500"/>
            </a:xfrm>
            <a:prstGeom prst="straightConnector1">
              <a:avLst/>
            </a:prstGeom>
            <a:noFill/>
            <a:ln cap="flat" cmpd="sng" w="9525">
              <a:solidFill>
                <a:schemeClr val="dk1"/>
              </a:solidFill>
              <a:prstDash val="solid"/>
              <a:round/>
              <a:headEnd len="med" w="med" type="none"/>
              <a:tailEnd len="med" w="med" type="none"/>
            </a:ln>
          </p:spPr>
        </p:cxnSp>
        <p:cxnSp>
          <p:nvCxnSpPr>
            <p:cNvPr id="1476" name="Google Shape;1476;p93"/>
            <p:cNvCxnSpPr/>
            <p:nvPr/>
          </p:nvCxnSpPr>
          <p:spPr>
            <a:xfrm>
              <a:off x="4473238" y="1795450"/>
              <a:ext cx="0" cy="2761500"/>
            </a:xfrm>
            <a:prstGeom prst="straightConnector1">
              <a:avLst/>
            </a:prstGeom>
            <a:noFill/>
            <a:ln cap="flat" cmpd="sng" w="9525">
              <a:solidFill>
                <a:schemeClr val="dk1"/>
              </a:solidFill>
              <a:prstDash val="solid"/>
              <a:round/>
              <a:headEnd len="med" w="med" type="none"/>
              <a:tailEnd len="med" w="med" type="none"/>
            </a:ln>
          </p:spPr>
        </p:cxnSp>
        <p:cxnSp>
          <p:nvCxnSpPr>
            <p:cNvPr id="1477" name="Google Shape;1477;p93"/>
            <p:cNvCxnSpPr/>
            <p:nvPr/>
          </p:nvCxnSpPr>
          <p:spPr>
            <a:xfrm>
              <a:off x="6445031" y="1795450"/>
              <a:ext cx="0" cy="2761500"/>
            </a:xfrm>
            <a:prstGeom prst="straightConnector1">
              <a:avLst/>
            </a:prstGeom>
            <a:noFill/>
            <a:ln cap="flat" cmpd="sng" w="9525">
              <a:solidFill>
                <a:schemeClr val="dk1"/>
              </a:solidFill>
              <a:prstDash val="solid"/>
              <a:round/>
              <a:headEnd len="med" w="med" type="none"/>
              <a:tailEnd len="med" w="med" type="none"/>
            </a:ln>
          </p:spPr>
        </p:cxnSp>
        <p:cxnSp>
          <p:nvCxnSpPr>
            <p:cNvPr id="1478" name="Google Shape;1478;p93"/>
            <p:cNvCxnSpPr/>
            <p:nvPr/>
          </p:nvCxnSpPr>
          <p:spPr>
            <a:xfrm>
              <a:off x="8416825" y="1795450"/>
              <a:ext cx="0" cy="2761500"/>
            </a:xfrm>
            <a:prstGeom prst="straightConnector1">
              <a:avLst/>
            </a:prstGeom>
            <a:noFill/>
            <a:ln cap="flat" cmpd="sng" w="9525">
              <a:solidFill>
                <a:schemeClr val="dk1"/>
              </a:solidFill>
              <a:prstDash val="solid"/>
              <a:round/>
              <a:headEnd len="med" w="med" type="none"/>
              <a:tailEnd len="med" w="med" type="none"/>
            </a:ln>
          </p:spPr>
        </p:cxnSp>
      </p:grpSp>
      <p:sp>
        <p:nvSpPr>
          <p:cNvPr id="1479" name="Google Shape;1479;p93"/>
          <p:cNvSpPr txBox="1"/>
          <p:nvPr>
            <p:ph type="title"/>
          </p:nvPr>
        </p:nvSpPr>
        <p:spPr>
          <a:xfrm>
            <a:off x="400375" y="1260150"/>
            <a:ext cx="5463000" cy="67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Timeline of onboarding roadmap</a:t>
            </a:r>
            <a:endParaRPr/>
          </a:p>
        </p:txBody>
      </p:sp>
      <p:sp>
        <p:nvSpPr>
          <p:cNvPr id="1480" name="Google Shape;1480;p93"/>
          <p:cNvSpPr txBox="1"/>
          <p:nvPr>
            <p:ph idx="1" type="body"/>
          </p:nvPr>
        </p:nvSpPr>
        <p:spPr>
          <a:xfrm>
            <a:off x="470000" y="1985000"/>
            <a:ext cx="1302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800"/>
              <a:t>Week 1</a:t>
            </a:r>
            <a:endParaRPr sz="800"/>
          </a:p>
        </p:txBody>
      </p:sp>
      <p:sp>
        <p:nvSpPr>
          <p:cNvPr id="1481" name="Google Shape;1481;p93"/>
          <p:cNvSpPr txBox="1"/>
          <p:nvPr>
            <p:ph idx="2" type="body"/>
          </p:nvPr>
        </p:nvSpPr>
        <p:spPr>
          <a:xfrm>
            <a:off x="2441775" y="1985000"/>
            <a:ext cx="1302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800">
                <a:solidFill>
                  <a:schemeClr val="lt2"/>
                </a:solidFill>
              </a:rPr>
              <a:t>Week 2</a:t>
            </a:r>
            <a:endParaRPr sz="800"/>
          </a:p>
        </p:txBody>
      </p:sp>
      <p:sp>
        <p:nvSpPr>
          <p:cNvPr id="1482" name="Google Shape;1482;p93"/>
          <p:cNvSpPr txBox="1"/>
          <p:nvPr>
            <p:ph idx="3" type="body"/>
          </p:nvPr>
        </p:nvSpPr>
        <p:spPr>
          <a:xfrm>
            <a:off x="4413575" y="1985000"/>
            <a:ext cx="1302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800">
                <a:solidFill>
                  <a:schemeClr val="lt2"/>
                </a:solidFill>
              </a:rPr>
              <a:t>Week 3</a:t>
            </a:r>
            <a:endParaRPr sz="800"/>
          </a:p>
        </p:txBody>
      </p:sp>
      <p:sp>
        <p:nvSpPr>
          <p:cNvPr id="1483" name="Google Shape;1483;p93"/>
          <p:cNvSpPr txBox="1"/>
          <p:nvPr>
            <p:ph idx="4" type="body"/>
          </p:nvPr>
        </p:nvSpPr>
        <p:spPr>
          <a:xfrm>
            <a:off x="6385375" y="1985000"/>
            <a:ext cx="1302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800">
                <a:solidFill>
                  <a:schemeClr val="lt2"/>
                </a:solidFill>
              </a:rPr>
              <a:t>Week 4</a:t>
            </a:r>
            <a:endParaRPr sz="800"/>
          </a:p>
        </p:txBody>
      </p:sp>
      <p:sp>
        <p:nvSpPr>
          <p:cNvPr id="1484" name="Google Shape;1484;p93"/>
          <p:cNvSpPr/>
          <p:nvPr/>
        </p:nvSpPr>
        <p:spPr>
          <a:xfrm>
            <a:off x="559550" y="2406600"/>
            <a:ext cx="1648200" cy="400200"/>
          </a:xfrm>
          <a:prstGeom prst="roundRect">
            <a:avLst>
              <a:gd fmla="val 26087" name="adj"/>
            </a:avLst>
          </a:prstGeom>
          <a:solidFill>
            <a:schemeClr val="accent6"/>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CA" sz="1000">
                <a:solidFill>
                  <a:srgbClr val="262626"/>
                </a:solidFill>
              </a:rPr>
              <a:t>Install ContactMonkey</a:t>
            </a:r>
            <a:r>
              <a:rPr b="1" lang="en-CA" sz="1000">
                <a:solidFill>
                  <a:srgbClr val="262626"/>
                </a:solidFill>
              </a:rPr>
              <a:t> </a:t>
            </a:r>
            <a:endParaRPr b="1" sz="1000">
              <a:solidFill>
                <a:srgbClr val="262626"/>
              </a:solidFill>
            </a:endParaRPr>
          </a:p>
          <a:p>
            <a:pPr indent="0" lvl="0" marL="0" rtl="0" algn="l">
              <a:lnSpc>
                <a:spcPct val="115000"/>
              </a:lnSpc>
              <a:spcBef>
                <a:spcPts val="0"/>
              </a:spcBef>
              <a:spcAft>
                <a:spcPts val="0"/>
              </a:spcAft>
              <a:buNone/>
            </a:pPr>
            <a:r>
              <a:rPr lang="en-CA" sz="1000">
                <a:solidFill>
                  <a:srgbClr val="262626"/>
                </a:solidFill>
              </a:rPr>
              <a:t>5-10 minutes</a:t>
            </a:r>
            <a:endParaRPr sz="1000">
              <a:solidFill>
                <a:srgbClr val="262626"/>
              </a:solidFill>
            </a:endParaRPr>
          </a:p>
        </p:txBody>
      </p:sp>
      <p:sp>
        <p:nvSpPr>
          <p:cNvPr id="1485" name="Google Shape;1485;p93"/>
          <p:cNvSpPr/>
          <p:nvPr/>
        </p:nvSpPr>
        <p:spPr>
          <a:xfrm>
            <a:off x="629150" y="2985450"/>
            <a:ext cx="2208300" cy="400200"/>
          </a:xfrm>
          <a:prstGeom prst="roundRect">
            <a:avLst>
              <a:gd fmla="val 26087" name="adj"/>
            </a:avLst>
          </a:prstGeom>
          <a:solidFill>
            <a:srgbClr val="DEE9FF"/>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CA" sz="1000">
                <a:solidFill>
                  <a:srgbClr val="262626"/>
                </a:solidFill>
              </a:rPr>
              <a:t>Meet Your </a:t>
            </a:r>
            <a:r>
              <a:rPr b="1" lang="en-CA" sz="1000">
                <a:solidFill>
                  <a:srgbClr val="262626"/>
                </a:solidFill>
              </a:rPr>
              <a:t>Customer Success Manager </a:t>
            </a:r>
            <a:r>
              <a:rPr lang="en-CA" sz="1000">
                <a:solidFill>
                  <a:srgbClr val="262626"/>
                </a:solidFill>
              </a:rPr>
              <a:t>Within week 1 </a:t>
            </a:r>
            <a:endParaRPr b="1" sz="1000">
              <a:solidFill>
                <a:srgbClr val="262626"/>
              </a:solidFill>
            </a:endParaRPr>
          </a:p>
        </p:txBody>
      </p:sp>
      <p:sp>
        <p:nvSpPr>
          <p:cNvPr id="1486" name="Google Shape;1486;p93"/>
          <p:cNvSpPr/>
          <p:nvPr/>
        </p:nvSpPr>
        <p:spPr>
          <a:xfrm>
            <a:off x="1518850" y="3515681"/>
            <a:ext cx="2910600" cy="400200"/>
          </a:xfrm>
          <a:prstGeom prst="roundRect">
            <a:avLst>
              <a:gd fmla="val 26087" name="adj"/>
            </a:avLst>
          </a:prstGeom>
          <a:solidFill>
            <a:srgbClr val="FFE7FA"/>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CA" sz="1000">
                <a:solidFill>
                  <a:srgbClr val="262626"/>
                </a:solidFill>
              </a:rPr>
              <a:t>1st one-hour training session </a:t>
            </a:r>
            <a:endParaRPr b="1" sz="1000">
              <a:solidFill>
                <a:srgbClr val="262626"/>
              </a:solidFill>
            </a:endParaRPr>
          </a:p>
          <a:p>
            <a:pPr indent="0" lvl="0" marL="0" rtl="0" algn="l">
              <a:lnSpc>
                <a:spcPct val="115000"/>
              </a:lnSpc>
              <a:spcBef>
                <a:spcPts val="0"/>
              </a:spcBef>
              <a:spcAft>
                <a:spcPts val="0"/>
              </a:spcAft>
              <a:buNone/>
            </a:pPr>
            <a:r>
              <a:rPr lang="en-CA" sz="1000">
                <a:solidFill>
                  <a:srgbClr val="262626"/>
                </a:solidFill>
              </a:rPr>
              <a:t>Within week 1 or 2</a:t>
            </a:r>
            <a:endParaRPr sz="1000">
              <a:solidFill>
                <a:srgbClr val="262626"/>
              </a:solidFill>
            </a:endParaRPr>
          </a:p>
        </p:txBody>
      </p:sp>
      <p:sp>
        <p:nvSpPr>
          <p:cNvPr id="1487" name="Google Shape;1487;p93"/>
          <p:cNvSpPr/>
          <p:nvPr/>
        </p:nvSpPr>
        <p:spPr>
          <a:xfrm>
            <a:off x="4505925" y="4045950"/>
            <a:ext cx="3876900" cy="400200"/>
          </a:xfrm>
          <a:prstGeom prst="roundRect">
            <a:avLst>
              <a:gd fmla="val 26087" name="adj"/>
            </a:avLst>
          </a:prstGeom>
          <a:solidFill>
            <a:srgbClr val="FFE5D4"/>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CA" sz="1000">
                <a:solidFill>
                  <a:srgbClr val="262626"/>
                </a:solidFill>
              </a:rPr>
              <a:t>2nd one-hour training session </a:t>
            </a:r>
            <a:endParaRPr b="1" sz="1000">
              <a:solidFill>
                <a:srgbClr val="262626"/>
              </a:solidFill>
            </a:endParaRPr>
          </a:p>
          <a:p>
            <a:pPr indent="0" lvl="0" marL="0" rtl="0" algn="l">
              <a:lnSpc>
                <a:spcPct val="115000"/>
              </a:lnSpc>
              <a:spcBef>
                <a:spcPts val="0"/>
              </a:spcBef>
              <a:spcAft>
                <a:spcPts val="0"/>
              </a:spcAft>
              <a:buNone/>
            </a:pPr>
            <a:r>
              <a:rPr lang="en-CA" sz="1000">
                <a:solidFill>
                  <a:srgbClr val="262626"/>
                </a:solidFill>
              </a:rPr>
              <a:t>Within week 1 or 2</a:t>
            </a:r>
            <a:endParaRPr sz="1000">
              <a:solidFill>
                <a:srgbClr val="262626"/>
              </a:solidFill>
            </a:endParaRPr>
          </a:p>
        </p:txBody>
      </p:sp>
      <p:sp>
        <p:nvSpPr>
          <p:cNvPr id="1488" name="Google Shape;1488;p93"/>
          <p:cNvSpPr txBox="1"/>
          <p:nvPr>
            <p:ph idx="4294967295" type="body"/>
          </p:nvPr>
        </p:nvSpPr>
        <p:spPr>
          <a:xfrm>
            <a:off x="400375" y="922925"/>
            <a:ext cx="28734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049755"/>
                </a:solidFill>
                <a:latin typeface="Inter SemiBold"/>
                <a:ea typeface="Inter SemiBold"/>
                <a:cs typeface="Inter SemiBold"/>
                <a:sym typeface="Inter SemiBold"/>
              </a:rPr>
              <a:t>Timeline &amp; Implementation</a:t>
            </a:r>
            <a:endParaRPr sz="1100">
              <a:solidFill>
                <a:srgbClr val="049755"/>
              </a:solidFill>
              <a:latin typeface="Inter SemiBold"/>
              <a:ea typeface="Inter SemiBold"/>
              <a:cs typeface="Inter SemiBold"/>
              <a:sym typeface="Inter SemiBold"/>
            </a:endParaRPr>
          </a:p>
        </p:txBody>
      </p:sp>
      <p:sp>
        <p:nvSpPr>
          <p:cNvPr id="1489" name="Google Shape;1489;p93"/>
          <p:cNvSpPr txBox="1"/>
          <p:nvPr/>
        </p:nvSpPr>
        <p:spPr>
          <a:xfrm>
            <a:off x="5400950" y="1043625"/>
            <a:ext cx="3253200" cy="8217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Demonstrate the simplicity and speed of onboarding with ContactMonkey.</a:t>
            </a:r>
            <a:endParaRPr b="1" sz="1300">
              <a:solidFill>
                <a:schemeClr val="lt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3" name="Shape 1493"/>
        <p:cNvGrpSpPr/>
        <p:nvPr/>
      </p:nvGrpSpPr>
      <p:grpSpPr>
        <a:xfrm>
          <a:off x="0" y="0"/>
          <a:ext cx="0" cy="0"/>
          <a:chOff x="0" y="0"/>
          <a:chExt cx="0" cy="0"/>
        </a:xfrm>
      </p:grpSpPr>
      <p:sp>
        <p:nvSpPr>
          <p:cNvPr id="1494" name="Google Shape;1494;p94"/>
          <p:cNvSpPr/>
          <p:nvPr/>
        </p:nvSpPr>
        <p:spPr>
          <a:xfrm>
            <a:off x="2459625" y="851200"/>
            <a:ext cx="1983900" cy="4006200"/>
          </a:xfrm>
          <a:prstGeom prst="roundRect">
            <a:avLst>
              <a:gd fmla="val 239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95" name="Google Shape;1495;p94"/>
          <p:cNvSpPr/>
          <p:nvPr/>
        </p:nvSpPr>
        <p:spPr>
          <a:xfrm>
            <a:off x="4579350" y="851200"/>
            <a:ext cx="1983900" cy="4006200"/>
          </a:xfrm>
          <a:prstGeom prst="roundRect">
            <a:avLst>
              <a:gd fmla="val 2397"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96" name="Google Shape;1496;p94"/>
          <p:cNvSpPr/>
          <p:nvPr/>
        </p:nvSpPr>
        <p:spPr>
          <a:xfrm>
            <a:off x="6699075" y="851200"/>
            <a:ext cx="1983900" cy="4006200"/>
          </a:xfrm>
          <a:prstGeom prst="roundRect">
            <a:avLst>
              <a:gd fmla="val 239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97" name="Google Shape;1497;p94"/>
          <p:cNvSpPr txBox="1"/>
          <p:nvPr>
            <p:ph type="title"/>
          </p:nvPr>
        </p:nvSpPr>
        <p:spPr>
          <a:xfrm>
            <a:off x="387900" y="1051088"/>
            <a:ext cx="2071800" cy="880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solidFill>
                  <a:schemeClr val="dk1"/>
                </a:solidFill>
              </a:rPr>
              <a:t>Product Pricing</a:t>
            </a:r>
            <a:endParaRPr b="0">
              <a:solidFill>
                <a:srgbClr val="262626"/>
              </a:solidFill>
            </a:endParaRPr>
          </a:p>
        </p:txBody>
      </p:sp>
      <p:sp>
        <p:nvSpPr>
          <p:cNvPr id="1498" name="Google Shape;1498;p94"/>
          <p:cNvSpPr txBox="1"/>
          <p:nvPr>
            <p:ph idx="1" type="body"/>
          </p:nvPr>
        </p:nvSpPr>
        <p:spPr>
          <a:xfrm>
            <a:off x="2590050" y="977275"/>
            <a:ext cx="1738200" cy="39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t>Basic</a:t>
            </a:r>
            <a:endParaRPr/>
          </a:p>
        </p:txBody>
      </p:sp>
      <p:sp>
        <p:nvSpPr>
          <p:cNvPr id="1499" name="Google Shape;1499;p94"/>
          <p:cNvSpPr txBox="1"/>
          <p:nvPr>
            <p:ph idx="2" type="body"/>
          </p:nvPr>
        </p:nvSpPr>
        <p:spPr>
          <a:xfrm>
            <a:off x="2590050" y="1286050"/>
            <a:ext cx="1738200" cy="90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900">
                <a:solidFill>
                  <a:srgbClr val="262626"/>
                </a:solidFill>
              </a:rPr>
              <a:t>The perfect entry point to basic email design and insights for communicators. </a:t>
            </a:r>
            <a:endParaRPr sz="900">
              <a:solidFill>
                <a:srgbClr val="262626"/>
              </a:solidFill>
            </a:endParaRPr>
          </a:p>
          <a:p>
            <a:pPr indent="0" lvl="0" marL="0" rtl="0" algn="l">
              <a:spcBef>
                <a:spcPts val="1200"/>
              </a:spcBef>
              <a:spcAft>
                <a:spcPts val="1200"/>
              </a:spcAft>
              <a:buNone/>
            </a:pPr>
            <a:r>
              <a:rPr b="1" lang="en-CA" sz="900">
                <a:solidFill>
                  <a:srgbClr val="262626"/>
                </a:solidFill>
              </a:rPr>
              <a:t>Includes:</a:t>
            </a:r>
            <a:r>
              <a:rPr lang="en-CA" sz="900">
                <a:solidFill>
                  <a:srgbClr val="262626"/>
                </a:solidFill>
              </a:rPr>
              <a:t> </a:t>
            </a:r>
            <a:endParaRPr sz="900">
              <a:solidFill>
                <a:srgbClr val="262626"/>
              </a:solidFill>
            </a:endParaRPr>
          </a:p>
        </p:txBody>
      </p:sp>
      <p:sp>
        <p:nvSpPr>
          <p:cNvPr id="1500" name="Google Shape;1500;p94"/>
          <p:cNvSpPr txBox="1"/>
          <p:nvPr>
            <p:ph idx="3" type="body"/>
          </p:nvPr>
        </p:nvSpPr>
        <p:spPr>
          <a:xfrm>
            <a:off x="2392500" y="2204775"/>
            <a:ext cx="1935900" cy="2431800"/>
          </a:xfrm>
          <a:prstGeom prst="rect">
            <a:avLst/>
          </a:prstGeom>
        </p:spPr>
        <p:txBody>
          <a:bodyPr anchorCtr="0" anchor="t" bIns="91425" lIns="91425" spcFirstLastPara="1" rIns="91425" wrap="square" tIns="91425">
            <a:noAutofit/>
          </a:bodyPr>
          <a:lstStyle/>
          <a:p>
            <a:pPr indent="-285750" lvl="0" marL="457200" rtl="0" algn="l">
              <a:spcBef>
                <a:spcPts val="0"/>
              </a:spcBef>
              <a:spcAft>
                <a:spcPts val="0"/>
              </a:spcAft>
              <a:buClr>
                <a:srgbClr val="262626"/>
              </a:buClr>
              <a:buSzPts val="900"/>
              <a:buChar char="●"/>
            </a:pPr>
            <a:r>
              <a:rPr lang="en-CA" sz="900">
                <a:solidFill>
                  <a:srgbClr val="262626"/>
                </a:solidFill>
              </a:rPr>
              <a:t>Email template builder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Team email collaboration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Email template library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Basic tracking report</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Click maps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Overall campaign tracking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CSV support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Email client Integration</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SMS</a:t>
            </a:r>
            <a:endParaRPr sz="900">
              <a:solidFill>
                <a:srgbClr val="262626"/>
              </a:solidFill>
            </a:endParaRPr>
          </a:p>
        </p:txBody>
      </p:sp>
      <p:sp>
        <p:nvSpPr>
          <p:cNvPr id="1501" name="Google Shape;1501;p94"/>
          <p:cNvSpPr txBox="1"/>
          <p:nvPr>
            <p:ph idx="4" type="body"/>
          </p:nvPr>
        </p:nvSpPr>
        <p:spPr>
          <a:xfrm>
            <a:off x="4709775" y="977275"/>
            <a:ext cx="1738200" cy="39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t> Plus</a:t>
            </a:r>
            <a:endParaRPr/>
          </a:p>
        </p:txBody>
      </p:sp>
      <p:sp>
        <p:nvSpPr>
          <p:cNvPr id="1502" name="Google Shape;1502;p94"/>
          <p:cNvSpPr txBox="1"/>
          <p:nvPr>
            <p:ph idx="5" type="body"/>
          </p:nvPr>
        </p:nvSpPr>
        <p:spPr>
          <a:xfrm>
            <a:off x="4709775" y="1286050"/>
            <a:ext cx="1853400" cy="90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CA" sz="900">
                <a:solidFill>
                  <a:srgbClr val="262626"/>
                </a:solidFill>
              </a:rPr>
              <a:t>Precision metrics and granular feedback for growing communicators</a:t>
            </a:r>
            <a:endParaRPr b="1" sz="900">
              <a:solidFill>
                <a:srgbClr val="262626"/>
              </a:solidFill>
            </a:endParaRPr>
          </a:p>
          <a:p>
            <a:pPr indent="0" lvl="0" marL="0" rtl="0" algn="l">
              <a:spcBef>
                <a:spcPts val="1200"/>
              </a:spcBef>
              <a:spcAft>
                <a:spcPts val="1200"/>
              </a:spcAft>
              <a:buNone/>
            </a:pPr>
            <a:r>
              <a:rPr b="1" lang="en-CA" sz="900">
                <a:solidFill>
                  <a:srgbClr val="262626"/>
                </a:solidFill>
              </a:rPr>
              <a:t>Everything in Essential, and:</a:t>
            </a:r>
            <a:endParaRPr b="1" sz="900">
              <a:solidFill>
                <a:srgbClr val="262626"/>
              </a:solidFill>
            </a:endParaRPr>
          </a:p>
        </p:txBody>
      </p:sp>
      <p:sp>
        <p:nvSpPr>
          <p:cNvPr id="1503" name="Google Shape;1503;p94"/>
          <p:cNvSpPr txBox="1"/>
          <p:nvPr>
            <p:ph idx="6" type="body"/>
          </p:nvPr>
        </p:nvSpPr>
        <p:spPr>
          <a:xfrm>
            <a:off x="4512225" y="2204775"/>
            <a:ext cx="1935900" cy="2431800"/>
          </a:xfrm>
          <a:prstGeom prst="rect">
            <a:avLst/>
          </a:prstGeom>
        </p:spPr>
        <p:txBody>
          <a:bodyPr anchorCtr="0" anchor="t" bIns="91425" lIns="91425" spcFirstLastPara="1" rIns="91425" wrap="square" tIns="91425">
            <a:noAutofit/>
          </a:bodyPr>
          <a:lstStyle/>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Pulse surveys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Employee comments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Survey visualization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Event management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Personalization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Email scheduling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Read time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Individual tracking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Microsoft Teams integration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Advanced reporting </a:t>
            </a:r>
            <a:endParaRPr b="1" sz="900">
              <a:solidFill>
                <a:srgbClr val="262626"/>
              </a:solidFill>
            </a:endParaRPr>
          </a:p>
          <a:p>
            <a:pPr indent="-285750" lvl="0" marL="457200" rtl="0" algn="l">
              <a:lnSpc>
                <a:spcPct val="150000"/>
              </a:lnSpc>
              <a:spcBef>
                <a:spcPts val="0"/>
              </a:spcBef>
              <a:spcAft>
                <a:spcPts val="0"/>
              </a:spcAft>
              <a:buClr>
                <a:srgbClr val="262626"/>
              </a:buClr>
              <a:buSzPts val="900"/>
              <a:buChar char="●"/>
            </a:pPr>
            <a:r>
              <a:rPr b="1" lang="en-CA" sz="900">
                <a:solidFill>
                  <a:srgbClr val="262626"/>
                </a:solidFill>
              </a:rPr>
              <a:t>SMS</a:t>
            </a:r>
            <a:endParaRPr b="1" sz="900">
              <a:solidFill>
                <a:srgbClr val="262626"/>
              </a:solidFill>
            </a:endParaRPr>
          </a:p>
        </p:txBody>
      </p:sp>
      <p:sp>
        <p:nvSpPr>
          <p:cNvPr id="1504" name="Google Shape;1504;p94"/>
          <p:cNvSpPr txBox="1"/>
          <p:nvPr>
            <p:ph idx="7" type="body"/>
          </p:nvPr>
        </p:nvSpPr>
        <p:spPr>
          <a:xfrm>
            <a:off x="6829500" y="977275"/>
            <a:ext cx="1738200" cy="39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t>Enterprise</a:t>
            </a:r>
            <a:endParaRPr/>
          </a:p>
        </p:txBody>
      </p:sp>
      <p:sp>
        <p:nvSpPr>
          <p:cNvPr id="1505" name="Google Shape;1505;p94"/>
          <p:cNvSpPr txBox="1"/>
          <p:nvPr>
            <p:ph idx="8" type="body"/>
          </p:nvPr>
        </p:nvSpPr>
        <p:spPr>
          <a:xfrm>
            <a:off x="6829500" y="1286050"/>
            <a:ext cx="1738200" cy="90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900">
                <a:solidFill>
                  <a:srgbClr val="262626"/>
                </a:solidFill>
              </a:rPr>
              <a:t>Advanced customization and employee engagement for all communicators</a:t>
            </a:r>
            <a:endParaRPr sz="900">
              <a:solidFill>
                <a:srgbClr val="262626"/>
              </a:solidFill>
            </a:endParaRPr>
          </a:p>
          <a:p>
            <a:pPr indent="0" lvl="0" marL="0" rtl="0" algn="l">
              <a:spcBef>
                <a:spcPts val="1200"/>
              </a:spcBef>
              <a:spcAft>
                <a:spcPts val="1200"/>
              </a:spcAft>
              <a:buNone/>
            </a:pPr>
            <a:r>
              <a:rPr b="1" lang="en-CA" sz="900">
                <a:solidFill>
                  <a:srgbClr val="262626"/>
                </a:solidFill>
              </a:rPr>
              <a:t>Everything in Plus, and:</a:t>
            </a:r>
            <a:endParaRPr sz="900">
              <a:solidFill>
                <a:srgbClr val="262626"/>
              </a:solidFill>
            </a:endParaRPr>
          </a:p>
        </p:txBody>
      </p:sp>
      <p:sp>
        <p:nvSpPr>
          <p:cNvPr id="1506" name="Google Shape;1506;p94"/>
          <p:cNvSpPr txBox="1"/>
          <p:nvPr>
            <p:ph idx="9" type="body"/>
          </p:nvPr>
        </p:nvSpPr>
        <p:spPr>
          <a:xfrm>
            <a:off x="6631950" y="2204775"/>
            <a:ext cx="1935900" cy="2431800"/>
          </a:xfrm>
          <a:prstGeom prst="rect">
            <a:avLst/>
          </a:prstGeom>
        </p:spPr>
        <p:txBody>
          <a:bodyPr anchorCtr="0" anchor="t" bIns="91425" lIns="91425" spcFirstLastPara="1" rIns="91425" wrap="square" tIns="91425">
            <a:normAutofit/>
          </a:bodyPr>
          <a:lstStyle/>
          <a:p>
            <a:pPr indent="-285750" lvl="0" marL="457200" rtl="0" algn="l">
              <a:spcBef>
                <a:spcPts val="0"/>
              </a:spcBef>
              <a:spcAft>
                <a:spcPts val="0"/>
              </a:spcAft>
              <a:buClr>
                <a:srgbClr val="262626"/>
              </a:buClr>
              <a:buSzPts val="900"/>
              <a:buChar char="●"/>
            </a:pPr>
            <a:r>
              <a:rPr lang="en-CA" sz="900">
                <a:solidFill>
                  <a:srgbClr val="262626"/>
                </a:solidFill>
              </a:rPr>
              <a:t>Custom URL tracking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Custom landing pages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Custom fonts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List management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HRIS integration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Workday integration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Azure AD integration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Single sign on (SSO) </a:t>
            </a:r>
            <a:endParaRPr sz="900">
              <a:solidFill>
                <a:srgbClr val="262626"/>
              </a:solidFill>
            </a:endParaRPr>
          </a:p>
          <a:p>
            <a:pPr indent="-285750" lvl="0" marL="457200" rtl="0" algn="l">
              <a:spcBef>
                <a:spcPts val="0"/>
              </a:spcBef>
              <a:spcAft>
                <a:spcPts val="0"/>
              </a:spcAft>
              <a:buClr>
                <a:srgbClr val="262626"/>
              </a:buClr>
              <a:buSzPts val="900"/>
              <a:buChar char="●"/>
            </a:pPr>
            <a:r>
              <a:rPr lang="en-CA" sz="900">
                <a:solidFill>
                  <a:srgbClr val="262626"/>
                </a:solidFill>
              </a:rPr>
              <a:t>SMS</a:t>
            </a:r>
            <a:endParaRPr sz="900">
              <a:solidFill>
                <a:srgbClr val="262626"/>
              </a:solidFill>
            </a:endParaRPr>
          </a:p>
        </p:txBody>
      </p:sp>
      <p:sp>
        <p:nvSpPr>
          <p:cNvPr id="1507" name="Google Shape;1507;p94"/>
          <p:cNvSpPr/>
          <p:nvPr/>
        </p:nvSpPr>
        <p:spPr>
          <a:xfrm>
            <a:off x="3250450" y="4493775"/>
            <a:ext cx="517800" cy="142800"/>
          </a:xfrm>
          <a:prstGeom prst="roundRect">
            <a:avLst>
              <a:gd fmla="val 1966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700">
                <a:solidFill>
                  <a:srgbClr val="0D2317"/>
                </a:solidFill>
              </a:rPr>
              <a:t>Add-on</a:t>
            </a:r>
            <a:endParaRPr b="1" sz="700">
              <a:solidFill>
                <a:srgbClr val="0D2317"/>
              </a:solidFill>
            </a:endParaRPr>
          </a:p>
        </p:txBody>
      </p:sp>
      <p:sp>
        <p:nvSpPr>
          <p:cNvPr id="1508" name="Google Shape;1508;p94"/>
          <p:cNvSpPr/>
          <p:nvPr/>
        </p:nvSpPr>
        <p:spPr>
          <a:xfrm>
            <a:off x="5247201" y="1106975"/>
            <a:ext cx="697500" cy="142800"/>
          </a:xfrm>
          <a:prstGeom prst="roundRect">
            <a:avLst>
              <a:gd fmla="val 19660" name="adj"/>
            </a:avLst>
          </a:prstGeom>
          <a:solidFill>
            <a:srgbClr val="FFF2B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900">
                <a:solidFill>
                  <a:srgbClr val="9D600B"/>
                </a:solidFill>
              </a:rPr>
              <a:t>XX</a:t>
            </a:r>
            <a:endParaRPr b="1" sz="900">
              <a:solidFill>
                <a:srgbClr val="9D600B"/>
              </a:solidFill>
            </a:endParaRPr>
          </a:p>
        </p:txBody>
      </p:sp>
      <p:sp>
        <p:nvSpPr>
          <p:cNvPr id="1509" name="Google Shape;1509;p94"/>
          <p:cNvSpPr/>
          <p:nvPr/>
        </p:nvSpPr>
        <p:spPr>
          <a:xfrm>
            <a:off x="3170776" y="1106975"/>
            <a:ext cx="697500" cy="142800"/>
          </a:xfrm>
          <a:prstGeom prst="roundRect">
            <a:avLst>
              <a:gd fmla="val 19660" name="adj"/>
            </a:avLst>
          </a:prstGeom>
          <a:solidFill>
            <a:srgbClr val="FFF2B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900">
                <a:solidFill>
                  <a:srgbClr val="9D600B"/>
                </a:solidFill>
              </a:rPr>
              <a:t>XX</a:t>
            </a:r>
            <a:endParaRPr b="1" sz="900">
              <a:solidFill>
                <a:srgbClr val="9D600B"/>
              </a:solidFill>
            </a:endParaRPr>
          </a:p>
        </p:txBody>
      </p:sp>
      <p:sp>
        <p:nvSpPr>
          <p:cNvPr id="1510" name="Google Shape;1510;p94"/>
          <p:cNvSpPr/>
          <p:nvPr/>
        </p:nvSpPr>
        <p:spPr>
          <a:xfrm>
            <a:off x="7794626" y="1106975"/>
            <a:ext cx="697500" cy="142800"/>
          </a:xfrm>
          <a:prstGeom prst="roundRect">
            <a:avLst>
              <a:gd fmla="val 19660" name="adj"/>
            </a:avLst>
          </a:prstGeom>
          <a:solidFill>
            <a:srgbClr val="FFF2B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900">
                <a:solidFill>
                  <a:srgbClr val="9D600B"/>
                </a:solidFill>
              </a:rPr>
              <a:t>XX</a:t>
            </a:r>
            <a:endParaRPr b="1" sz="900">
              <a:solidFill>
                <a:srgbClr val="9D600B"/>
              </a:solidFill>
            </a:endParaRPr>
          </a:p>
        </p:txBody>
      </p:sp>
      <p:sp>
        <p:nvSpPr>
          <p:cNvPr id="1511" name="Google Shape;1511;p94"/>
          <p:cNvSpPr txBox="1"/>
          <p:nvPr>
            <p:ph idx="5" type="body"/>
          </p:nvPr>
        </p:nvSpPr>
        <p:spPr>
          <a:xfrm>
            <a:off x="387900" y="713863"/>
            <a:ext cx="23136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049755"/>
                </a:solidFill>
                <a:latin typeface="Inter SemiBold"/>
                <a:ea typeface="Inter SemiBold"/>
                <a:cs typeface="Inter SemiBold"/>
                <a:sym typeface="Inter SemiBold"/>
              </a:rPr>
              <a:t>Investment</a:t>
            </a:r>
            <a:endParaRPr sz="1100">
              <a:solidFill>
                <a:srgbClr val="049755"/>
              </a:solidFill>
              <a:latin typeface="Inter SemiBold"/>
              <a:ea typeface="Inter SemiBold"/>
              <a:cs typeface="Inter SemiBold"/>
              <a:sym typeface="Inter SemiBold"/>
            </a:endParaRPr>
          </a:p>
        </p:txBody>
      </p:sp>
      <p:sp>
        <p:nvSpPr>
          <p:cNvPr id="1512" name="Google Shape;1512;p94"/>
          <p:cNvSpPr txBox="1"/>
          <p:nvPr/>
        </p:nvSpPr>
        <p:spPr>
          <a:xfrm>
            <a:off x="479575" y="3117500"/>
            <a:ext cx="3335400" cy="903600"/>
          </a:xfrm>
          <a:prstGeom prst="rect">
            <a:avLst/>
          </a:prstGeom>
          <a:solidFill>
            <a:srgbClr val="0D231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Populate with the plan and quote provided by the ContactMonkey team</a:t>
            </a:r>
            <a:endParaRPr b="1" sz="1300">
              <a:solidFill>
                <a:schemeClr val="lt1"/>
              </a:solidFill>
              <a:latin typeface="Inter"/>
              <a:ea typeface="Inter"/>
              <a:cs typeface="Inter"/>
              <a:sym typeface="Inter"/>
            </a:endParaRPr>
          </a:p>
        </p:txBody>
      </p:sp>
      <p:sp>
        <p:nvSpPr>
          <p:cNvPr id="1513" name="Google Shape;1513;p94"/>
          <p:cNvSpPr txBox="1"/>
          <p:nvPr>
            <p:ph type="title"/>
          </p:nvPr>
        </p:nvSpPr>
        <p:spPr>
          <a:xfrm>
            <a:off x="387900" y="2084300"/>
            <a:ext cx="1935900" cy="880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0" lang="en-CA" sz="1200">
                <a:solidFill>
                  <a:srgbClr val="FF0000"/>
                </a:solidFill>
                <a:latin typeface="Inter"/>
                <a:ea typeface="Inter"/>
                <a:cs typeface="Inter"/>
                <a:sym typeface="Inter"/>
              </a:rPr>
              <a:t>X</a:t>
            </a:r>
            <a:r>
              <a:rPr b="0" lang="en-CA" sz="1200">
                <a:solidFill>
                  <a:schemeClr val="dk1"/>
                </a:solidFill>
                <a:latin typeface="Inter"/>
                <a:ea typeface="Inter"/>
                <a:cs typeface="Inter"/>
                <a:sym typeface="Inter"/>
              </a:rPr>
              <a:t> </a:t>
            </a:r>
            <a:r>
              <a:rPr b="0" lang="en-CA" sz="1200">
                <a:solidFill>
                  <a:srgbClr val="262626"/>
                </a:solidFill>
                <a:latin typeface="Inter"/>
                <a:ea typeface="Inter"/>
                <a:cs typeface="Inter"/>
                <a:sym typeface="Inter"/>
              </a:rPr>
              <a:t>Year Contract (USD)</a:t>
            </a:r>
            <a:endParaRPr b="0"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b="0" lang="en-CA" sz="1200">
                <a:solidFill>
                  <a:srgbClr val="FF0000"/>
                </a:solidFill>
                <a:latin typeface="Inter"/>
                <a:ea typeface="Inter"/>
                <a:cs typeface="Inter"/>
                <a:sym typeface="Inter"/>
              </a:rPr>
              <a:t>X</a:t>
            </a:r>
            <a:r>
              <a:rPr b="0" lang="en-CA" sz="1200">
                <a:solidFill>
                  <a:srgbClr val="262626"/>
                </a:solidFill>
                <a:latin typeface="Inter"/>
                <a:ea typeface="Inter"/>
                <a:cs typeface="Inter"/>
                <a:sym typeface="Inter"/>
              </a:rPr>
              <a:t> Licenses</a:t>
            </a:r>
            <a:br>
              <a:rPr b="0" lang="en-CA" sz="1200">
                <a:solidFill>
                  <a:schemeClr val="dk1"/>
                </a:solidFill>
                <a:latin typeface="Inter"/>
                <a:ea typeface="Inter"/>
                <a:cs typeface="Inter"/>
                <a:sym typeface="Inter"/>
              </a:rPr>
            </a:br>
            <a:r>
              <a:rPr b="0" lang="en-CA" sz="1200">
                <a:solidFill>
                  <a:srgbClr val="FF0000"/>
                </a:solidFill>
                <a:latin typeface="Inter"/>
                <a:ea typeface="Inter"/>
                <a:cs typeface="Inter"/>
                <a:sym typeface="Inter"/>
              </a:rPr>
              <a:t>XX</a:t>
            </a:r>
            <a:r>
              <a:rPr b="0" lang="en-CA" sz="1200">
                <a:solidFill>
                  <a:schemeClr val="dk1"/>
                </a:solidFill>
                <a:latin typeface="Inter"/>
                <a:ea typeface="Inter"/>
                <a:cs typeface="Inter"/>
                <a:sym typeface="Inter"/>
              </a:rPr>
              <a:t> </a:t>
            </a:r>
            <a:r>
              <a:rPr b="0" lang="en-CA" sz="1200">
                <a:solidFill>
                  <a:srgbClr val="262626"/>
                </a:solidFill>
                <a:latin typeface="Inter"/>
                <a:ea typeface="Inter"/>
                <a:cs typeface="Inter"/>
                <a:sym typeface="Inter"/>
              </a:rPr>
              <a:t>Recipients</a:t>
            </a:r>
            <a:endParaRPr sz="1200">
              <a:solidFill>
                <a:schemeClr val="dk1"/>
              </a:solidFill>
              <a:latin typeface="Inter"/>
              <a:ea typeface="Inter"/>
              <a:cs typeface="Inter"/>
              <a:sym typeface="Inter"/>
            </a:endParaRPr>
          </a:p>
        </p:txBody>
      </p:sp>
      <p:sp>
        <p:nvSpPr>
          <p:cNvPr id="1514" name="Google Shape;1514;p94"/>
          <p:cNvSpPr/>
          <p:nvPr/>
        </p:nvSpPr>
        <p:spPr>
          <a:xfrm>
            <a:off x="5377575" y="4557375"/>
            <a:ext cx="517800" cy="142800"/>
          </a:xfrm>
          <a:prstGeom prst="roundRect">
            <a:avLst>
              <a:gd fmla="val 1966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700">
                <a:solidFill>
                  <a:srgbClr val="0D2317"/>
                </a:solidFill>
              </a:rPr>
              <a:t>Add-on</a:t>
            </a:r>
            <a:endParaRPr b="1" sz="700">
              <a:solidFill>
                <a:srgbClr val="0D2317"/>
              </a:solidFill>
            </a:endParaRPr>
          </a:p>
        </p:txBody>
      </p:sp>
      <p:sp>
        <p:nvSpPr>
          <p:cNvPr id="1515" name="Google Shape;1515;p94"/>
          <p:cNvSpPr/>
          <p:nvPr/>
        </p:nvSpPr>
        <p:spPr>
          <a:xfrm>
            <a:off x="7500175" y="4048575"/>
            <a:ext cx="517800" cy="142800"/>
          </a:xfrm>
          <a:prstGeom prst="roundRect">
            <a:avLst>
              <a:gd fmla="val 1966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CA" sz="700">
                <a:solidFill>
                  <a:srgbClr val="0D2317"/>
                </a:solidFill>
              </a:rPr>
              <a:t>Add-on</a:t>
            </a:r>
            <a:endParaRPr b="1" sz="700">
              <a:solidFill>
                <a:srgbClr val="0D2317"/>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519" name="Shape 1519"/>
        <p:cNvGrpSpPr/>
        <p:nvPr/>
      </p:nvGrpSpPr>
      <p:grpSpPr>
        <a:xfrm>
          <a:off x="0" y="0"/>
          <a:ext cx="0" cy="0"/>
          <a:chOff x="0" y="0"/>
          <a:chExt cx="0" cy="0"/>
        </a:xfrm>
      </p:grpSpPr>
      <p:sp>
        <p:nvSpPr>
          <p:cNvPr id="1520" name="Google Shape;1520;p95"/>
          <p:cNvSpPr txBox="1"/>
          <p:nvPr>
            <p:ph idx="1" type="body"/>
          </p:nvPr>
        </p:nvSpPr>
        <p:spPr>
          <a:xfrm>
            <a:off x="381300" y="994250"/>
            <a:ext cx="5009100" cy="339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en-CA" sz="1100">
                <a:latin typeface="Inter SemiBold"/>
                <a:ea typeface="Inter SemiBold"/>
                <a:cs typeface="Inter SemiBold"/>
                <a:sym typeface="Inter SemiBold"/>
              </a:rPr>
              <a:t>Investmen</a:t>
            </a:r>
            <a:r>
              <a:rPr lang="en-CA" sz="1100">
                <a:latin typeface="Inter SemiBold"/>
                <a:ea typeface="Inter SemiBold"/>
                <a:cs typeface="Inter SemiBold"/>
                <a:sym typeface="Inter SemiBold"/>
              </a:rPr>
              <a:t>t</a:t>
            </a:r>
            <a:endParaRPr sz="1100">
              <a:latin typeface="Inter SemiBold"/>
              <a:ea typeface="Inter SemiBold"/>
              <a:cs typeface="Inter SemiBold"/>
              <a:sym typeface="Inter SemiBold"/>
            </a:endParaRPr>
          </a:p>
        </p:txBody>
      </p:sp>
      <p:sp>
        <p:nvSpPr>
          <p:cNvPr id="1521" name="Google Shape;1521;p95"/>
          <p:cNvSpPr txBox="1"/>
          <p:nvPr>
            <p:ph type="title"/>
          </p:nvPr>
        </p:nvSpPr>
        <p:spPr>
          <a:xfrm>
            <a:off x="381300" y="1331475"/>
            <a:ext cx="5681700" cy="56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solidFill>
                  <a:schemeClr val="dk1"/>
                </a:solidFill>
              </a:rPr>
              <a:t>The Investment</a:t>
            </a:r>
            <a:endParaRPr/>
          </a:p>
        </p:txBody>
      </p:sp>
      <p:sp>
        <p:nvSpPr>
          <p:cNvPr id="1522" name="Google Shape;1522;p95"/>
          <p:cNvSpPr txBox="1"/>
          <p:nvPr>
            <p:ph idx="3"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graphicFrame>
        <p:nvGraphicFramePr>
          <p:cNvPr id="1523" name="Google Shape;1523;p95"/>
          <p:cNvGraphicFramePr/>
          <p:nvPr/>
        </p:nvGraphicFramePr>
        <p:xfrm>
          <a:off x="521325" y="2047150"/>
          <a:ext cx="3000000" cy="3000000"/>
        </p:xfrm>
        <a:graphic>
          <a:graphicData uri="http://schemas.openxmlformats.org/drawingml/2006/table">
            <a:tbl>
              <a:tblPr>
                <a:noFill/>
                <a:tableStyleId>{52920595-6F6A-4375-B382-AE73A30C807F}</a:tableStyleId>
              </a:tblPr>
              <a:tblGrid>
                <a:gridCol w="2643425"/>
                <a:gridCol w="2643425"/>
                <a:gridCol w="2643425"/>
              </a:tblGrid>
              <a:tr h="319225">
                <a:tc>
                  <a:txBody>
                    <a:bodyPr/>
                    <a:lstStyle/>
                    <a:p>
                      <a:pPr indent="0" lvl="0" marL="0" rtl="0" algn="l">
                        <a:spcBef>
                          <a:spcPts val="0"/>
                        </a:spcBef>
                        <a:spcAft>
                          <a:spcPts val="0"/>
                        </a:spcAft>
                        <a:buNone/>
                      </a:pPr>
                      <a:r>
                        <a:rPr b="1" lang="en-CA" sz="1100">
                          <a:latin typeface="Inter"/>
                          <a:ea typeface="Inter"/>
                          <a:cs typeface="Inter"/>
                          <a:sym typeface="Inter"/>
                        </a:rPr>
                        <a:t>Cost Category </a:t>
                      </a:r>
                      <a:endParaRPr b="1" sz="1100">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b="1" lang="en-CA" sz="1100">
                          <a:latin typeface="Inter"/>
                          <a:ea typeface="Inter"/>
                          <a:cs typeface="Inter"/>
                          <a:sym typeface="Inter"/>
                        </a:rPr>
                        <a:t>Estimated Cost</a:t>
                      </a:r>
                      <a:endParaRPr b="1" sz="1100">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b="1" lang="en-CA" sz="1100">
                          <a:latin typeface="Inter"/>
                          <a:ea typeface="Inter"/>
                          <a:cs typeface="Inter"/>
                          <a:sym typeface="Inter"/>
                        </a:rPr>
                        <a:t>Notes</a:t>
                      </a:r>
                      <a:endParaRPr b="1" sz="1100">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r>
              <a:tr h="343100">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Annual License </a:t>
                      </a:r>
                      <a:endParaRPr sz="1100">
                        <a:solidFill>
                          <a:srgbClr val="262626"/>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a:t>
                      </a:r>
                      <a:r>
                        <a:rPr lang="en-CA" sz="1100">
                          <a:latin typeface="Inter"/>
                          <a:ea typeface="Inter"/>
                          <a:cs typeface="Inter"/>
                          <a:sym typeface="Inter"/>
                        </a:rPr>
                        <a:t> </a:t>
                      </a:r>
                      <a:r>
                        <a:rPr lang="en-CA" sz="1100">
                          <a:solidFill>
                            <a:srgbClr val="037947"/>
                          </a:solidFill>
                          <a:latin typeface="Inter"/>
                          <a:ea typeface="Inter"/>
                          <a:cs typeface="Inter"/>
                          <a:sym typeface="Inter"/>
                        </a:rPr>
                        <a:t>XX</a:t>
                      </a:r>
                      <a:endParaRPr sz="1100">
                        <a:solidFill>
                          <a:srgbClr val="037947"/>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BM Plex Sans"/>
                        <a:ea typeface="IBM Plex Sans"/>
                        <a:cs typeface="IBM Plex Sans"/>
                        <a:sym typeface="IBM Plex Sans"/>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r>
              <a:tr h="376775">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Onboarding &amp; Training </a:t>
                      </a:r>
                      <a:endParaRPr sz="1100">
                        <a:solidFill>
                          <a:srgbClr val="262626"/>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a:t>
                      </a:r>
                      <a:r>
                        <a:rPr lang="en-CA" sz="1100">
                          <a:latin typeface="Inter"/>
                          <a:ea typeface="Inter"/>
                          <a:cs typeface="Inter"/>
                          <a:sym typeface="Inter"/>
                        </a:rPr>
                        <a:t> </a:t>
                      </a:r>
                      <a:r>
                        <a:rPr lang="en-CA" sz="1100">
                          <a:solidFill>
                            <a:srgbClr val="037947"/>
                          </a:solidFill>
                          <a:latin typeface="Inter"/>
                          <a:ea typeface="Inter"/>
                          <a:cs typeface="Inter"/>
                          <a:sym typeface="Inter"/>
                        </a:rPr>
                        <a:t>XX</a:t>
                      </a:r>
                      <a:endParaRPr sz="1100">
                        <a:solidFill>
                          <a:srgbClr val="037947"/>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BM Plex Sans"/>
                        <a:ea typeface="IBM Plex Sans"/>
                        <a:cs typeface="IBM Plex Sans"/>
                        <a:sym typeface="IBM Plex Sans"/>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r>
              <a:tr h="551675">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Internal Admin Time </a:t>
                      </a:r>
                      <a:endParaRPr sz="1100">
                        <a:solidFill>
                          <a:srgbClr val="262626"/>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lang="en-CA" sz="1100">
                          <a:solidFill>
                            <a:srgbClr val="037947"/>
                          </a:solidFill>
                          <a:latin typeface="Inter"/>
                          <a:ea typeface="Inter"/>
                          <a:cs typeface="Inter"/>
                          <a:sym typeface="Inter"/>
                        </a:rPr>
                        <a:t>XX</a:t>
                      </a:r>
                      <a:br>
                        <a:rPr lang="en-CA" sz="1100">
                          <a:latin typeface="Inter"/>
                          <a:ea typeface="Inter"/>
                          <a:cs typeface="Inter"/>
                          <a:sym typeface="Inter"/>
                        </a:rPr>
                      </a:br>
                      <a:r>
                        <a:rPr lang="en-CA" sz="1100">
                          <a:solidFill>
                            <a:srgbClr val="262626"/>
                          </a:solidFill>
                          <a:latin typeface="Inter"/>
                          <a:ea typeface="Inter"/>
                          <a:cs typeface="Inter"/>
                          <a:sym typeface="Inter"/>
                        </a:rPr>
                        <a:t>(low/medium/high) </a:t>
                      </a:r>
                      <a:endParaRPr sz="1100">
                        <a:solidFill>
                          <a:srgbClr val="262626"/>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BM Plex Sans"/>
                        <a:ea typeface="IBM Plex Sans"/>
                        <a:cs typeface="IBM Plex Sans"/>
                        <a:sym typeface="IBM Plex Sans"/>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r>
              <a:tr h="390775">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Other (if applicable)</a:t>
                      </a:r>
                      <a:endParaRPr sz="1100">
                        <a:solidFill>
                          <a:srgbClr val="262626"/>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rPr lang="en-CA" sz="1100">
                          <a:solidFill>
                            <a:srgbClr val="262626"/>
                          </a:solidFill>
                          <a:latin typeface="Inter"/>
                          <a:ea typeface="Inter"/>
                          <a:cs typeface="Inter"/>
                          <a:sym typeface="Inter"/>
                        </a:rPr>
                        <a:t>$ </a:t>
                      </a:r>
                      <a:r>
                        <a:rPr lang="en-CA" sz="1100">
                          <a:solidFill>
                            <a:srgbClr val="037947"/>
                          </a:solidFill>
                          <a:latin typeface="Inter"/>
                          <a:ea typeface="Inter"/>
                          <a:cs typeface="Inter"/>
                          <a:sym typeface="Inter"/>
                        </a:rPr>
                        <a:t>XX</a:t>
                      </a:r>
                      <a:endParaRPr sz="1100">
                        <a:solidFill>
                          <a:srgbClr val="037947"/>
                        </a:solidFill>
                        <a:latin typeface="Inter"/>
                        <a:ea typeface="Inter"/>
                        <a:cs typeface="Inter"/>
                        <a:sym typeface="Inter"/>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BM Plex Sans"/>
                        <a:ea typeface="IBM Plex Sans"/>
                        <a:cs typeface="IBM Plex Sans"/>
                        <a:sym typeface="IBM Plex Sans"/>
                      </a:endParaRPr>
                    </a:p>
                  </a:txBody>
                  <a:tcPr marT="63500" marB="63500" marR="63500" marL="63500">
                    <a:lnL cap="flat" cmpd="sng" w="12700">
                      <a:solidFill>
                        <a:srgbClr val="0A0A0A"/>
                      </a:solidFill>
                      <a:prstDash val="solid"/>
                      <a:round/>
                      <a:headEnd len="sm" w="sm" type="none"/>
                      <a:tailEnd len="sm" w="sm" type="none"/>
                    </a:lnL>
                    <a:lnR cap="flat" cmpd="sng" w="12700">
                      <a:solidFill>
                        <a:srgbClr val="0A0A0A"/>
                      </a:solidFill>
                      <a:prstDash val="solid"/>
                      <a:round/>
                      <a:headEnd len="sm" w="sm" type="none"/>
                      <a:tailEnd len="sm" w="sm" type="none"/>
                    </a:lnR>
                    <a:lnT cap="flat" cmpd="sng" w="12700">
                      <a:solidFill>
                        <a:srgbClr val="0A0A0A"/>
                      </a:solidFill>
                      <a:prstDash val="solid"/>
                      <a:round/>
                      <a:headEnd len="sm" w="sm" type="none"/>
                      <a:tailEnd len="sm" w="sm" type="none"/>
                    </a:lnT>
                    <a:lnB cap="flat" cmpd="sng" w="12700">
                      <a:solidFill>
                        <a:srgbClr val="0A0A0A"/>
                      </a:solidFill>
                      <a:prstDash val="solid"/>
                      <a:round/>
                      <a:headEnd len="sm" w="sm" type="none"/>
                      <a:tailEnd len="sm" w="sm" type="none"/>
                    </a:lnB>
                  </a:tcPr>
                </a:tc>
              </a:tr>
            </a:tbl>
          </a:graphicData>
        </a:graphic>
      </p:graphicFrame>
      <p:sp>
        <p:nvSpPr>
          <p:cNvPr id="1524" name="Google Shape;1524;p95"/>
          <p:cNvSpPr txBox="1"/>
          <p:nvPr/>
        </p:nvSpPr>
        <p:spPr>
          <a:xfrm>
            <a:off x="3019050" y="1100475"/>
            <a:ext cx="2434500" cy="791700"/>
          </a:xfrm>
          <a:prstGeom prst="rect">
            <a:avLst/>
          </a:prstGeom>
          <a:solidFill>
            <a:srgbClr val="0D231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Detail all costs associated with ContactMonkey</a:t>
            </a:r>
            <a:endParaRPr b="1" sz="1300">
              <a:solidFill>
                <a:schemeClr val="lt1"/>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8" name="Shape 1528"/>
        <p:cNvGrpSpPr/>
        <p:nvPr/>
      </p:nvGrpSpPr>
      <p:grpSpPr>
        <a:xfrm>
          <a:off x="0" y="0"/>
          <a:ext cx="0" cy="0"/>
          <a:chOff x="0" y="0"/>
          <a:chExt cx="0" cy="0"/>
        </a:xfrm>
      </p:grpSpPr>
      <p:sp>
        <p:nvSpPr>
          <p:cNvPr id="1529" name="Google Shape;1529;p96"/>
          <p:cNvSpPr txBox="1"/>
          <p:nvPr>
            <p:ph idx="1" type="body"/>
          </p:nvPr>
        </p:nvSpPr>
        <p:spPr>
          <a:xfrm>
            <a:off x="381300" y="994250"/>
            <a:ext cx="50091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Recommendation</a:t>
            </a:r>
            <a:endParaRPr sz="1100">
              <a:latin typeface="Inter SemiBold"/>
              <a:ea typeface="Inter SemiBold"/>
              <a:cs typeface="Inter SemiBold"/>
              <a:sym typeface="Inter SemiBold"/>
            </a:endParaRPr>
          </a:p>
        </p:txBody>
      </p:sp>
      <p:sp>
        <p:nvSpPr>
          <p:cNvPr id="1530" name="Google Shape;1530;p96"/>
          <p:cNvSpPr txBox="1"/>
          <p:nvPr>
            <p:ph type="title"/>
          </p:nvPr>
        </p:nvSpPr>
        <p:spPr>
          <a:xfrm>
            <a:off x="381300" y="1331475"/>
            <a:ext cx="5681700" cy="69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Recommendation</a:t>
            </a:r>
            <a:endParaRPr/>
          </a:p>
        </p:txBody>
      </p:sp>
      <p:sp>
        <p:nvSpPr>
          <p:cNvPr id="1531" name="Google Shape;1531;p96"/>
          <p:cNvSpPr txBox="1"/>
          <p:nvPr>
            <p:ph idx="2" type="body"/>
          </p:nvPr>
        </p:nvSpPr>
        <p:spPr>
          <a:xfrm>
            <a:off x="381300" y="1931800"/>
            <a:ext cx="4070700" cy="2710800"/>
          </a:xfrm>
          <a:prstGeom prst="rect">
            <a:avLst/>
          </a:prstGeom>
        </p:spPr>
        <p:txBody>
          <a:bodyPr anchorCtr="0" anchor="t" bIns="91425" lIns="91425" spcFirstLastPara="1" rIns="91425" wrap="square" tIns="91425">
            <a:normAutofit/>
          </a:bodyPr>
          <a:lstStyle/>
          <a:p>
            <a:pPr indent="-292100" lvl="0" marL="457200" rtl="0" algn="l">
              <a:spcBef>
                <a:spcPts val="0"/>
              </a:spcBef>
              <a:spcAft>
                <a:spcPts val="0"/>
              </a:spcAft>
              <a:buSzPts val="1000"/>
              <a:buChar char="●"/>
            </a:pPr>
            <a:r>
              <a:rPr b="1" lang="en-CA"/>
              <a:t>FOR EXECUTIVE LEADERSHIP:</a:t>
            </a:r>
            <a:r>
              <a:rPr lang="en-CA"/>
              <a:t> Invest in ContactMonkey as a strategic tool to align all employees, support organizational goals, and drive measurable business outcomes. </a:t>
            </a:r>
            <a:br>
              <a:rPr lang="en-CA"/>
            </a:br>
            <a:endParaRPr/>
          </a:p>
          <a:p>
            <a:pPr indent="-292100" lvl="0" marL="457200" rtl="0" algn="l">
              <a:spcBef>
                <a:spcPts val="0"/>
              </a:spcBef>
              <a:spcAft>
                <a:spcPts val="0"/>
              </a:spcAft>
              <a:buSzPts val="1000"/>
              <a:buChar char="●"/>
            </a:pPr>
            <a:r>
              <a:rPr b="1" lang="en-CA"/>
              <a:t>FOR FINANCE LEADERS:</a:t>
            </a:r>
            <a:r>
              <a:rPr lang="en-CA"/>
              <a:t> Approve the purchase of ContactMonkey as a cost-effective, high-impact solution that enables smarter, leaner internal operations.</a:t>
            </a:r>
            <a:br>
              <a:rPr lang="en-CA"/>
            </a:br>
            <a:r>
              <a:rPr lang="en-CA"/>
              <a:t> </a:t>
            </a:r>
            <a:endParaRPr/>
          </a:p>
          <a:p>
            <a:pPr indent="-292100" lvl="0" marL="457200" rtl="0" algn="l">
              <a:spcBef>
                <a:spcPts val="0"/>
              </a:spcBef>
              <a:spcAft>
                <a:spcPts val="0"/>
              </a:spcAft>
              <a:buSzPts val="1000"/>
              <a:buChar char="●"/>
            </a:pPr>
            <a:r>
              <a:rPr b="1" lang="en-CA"/>
              <a:t>FOR IC/HR LEADERS:</a:t>
            </a:r>
            <a:r>
              <a:rPr lang="en-CA"/>
              <a:t> Adopt ContactMonkey to strengthen the employee experience, support a culture of transparency, and give HR and IC the tools to drive engagement and retention.</a:t>
            </a:r>
            <a:endParaRPr/>
          </a:p>
        </p:txBody>
      </p:sp>
      <p:sp>
        <p:nvSpPr>
          <p:cNvPr id="1532" name="Google Shape;1532;p96"/>
          <p:cNvSpPr txBox="1"/>
          <p:nvPr>
            <p:ph idx="3"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pic>
        <p:nvPicPr>
          <p:cNvPr id="1533" name="Google Shape;1533;p96"/>
          <p:cNvPicPr preferRelativeResize="0"/>
          <p:nvPr>
            <p:ph idx="2" type="pic"/>
          </p:nvPr>
        </p:nvPicPr>
        <p:blipFill rotWithShape="1">
          <a:blip r:embed="rId3">
            <a:alphaModFix/>
          </a:blip>
          <a:srcRect b="0" l="149" r="149" t="0"/>
          <a:stretch/>
        </p:blipFill>
        <p:spPr>
          <a:xfrm>
            <a:off x="4856450" y="1610900"/>
            <a:ext cx="3824700" cy="2307000"/>
          </a:xfrm>
          <a:prstGeom prst="roundRect">
            <a:avLst>
              <a:gd fmla="val 2318" name="adj"/>
            </a:avLst>
          </a:prstGeom>
          <a:noFill/>
          <a:ln>
            <a:noFill/>
          </a:ln>
        </p:spPr>
      </p:pic>
      <p:sp>
        <p:nvSpPr>
          <p:cNvPr id="1534" name="Google Shape;1534;p96"/>
          <p:cNvSpPr txBox="1"/>
          <p:nvPr/>
        </p:nvSpPr>
        <p:spPr>
          <a:xfrm>
            <a:off x="3157175" y="545300"/>
            <a:ext cx="3671700" cy="12369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Select the recommendation based on each stakeholder you will need approval from. Include a reminder of the challenge and how ContactMonkey acts as a solution.</a:t>
            </a:r>
            <a:endParaRPr b="1" sz="1300">
              <a:solidFill>
                <a:schemeClr val="lt1"/>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8" name="Shape 1538"/>
        <p:cNvGrpSpPr/>
        <p:nvPr/>
      </p:nvGrpSpPr>
      <p:grpSpPr>
        <a:xfrm>
          <a:off x="0" y="0"/>
          <a:ext cx="0" cy="0"/>
          <a:chOff x="0" y="0"/>
          <a:chExt cx="0" cy="0"/>
        </a:xfrm>
      </p:grpSpPr>
      <p:sp>
        <p:nvSpPr>
          <p:cNvPr id="1539" name="Google Shape;1539;p97"/>
          <p:cNvSpPr txBox="1"/>
          <p:nvPr>
            <p:ph type="title"/>
          </p:nvPr>
        </p:nvSpPr>
        <p:spPr>
          <a:xfrm>
            <a:off x="387900" y="1072325"/>
            <a:ext cx="6367800" cy="1107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6"/>
        </a:solidFill>
      </p:bgPr>
    </p:bg>
    <p:spTree>
      <p:nvGrpSpPr>
        <p:cNvPr id="1251" name="Shape 1251"/>
        <p:cNvGrpSpPr/>
        <p:nvPr/>
      </p:nvGrpSpPr>
      <p:grpSpPr>
        <a:xfrm>
          <a:off x="0" y="0"/>
          <a:ext cx="0" cy="0"/>
          <a:chOff x="0" y="0"/>
          <a:chExt cx="0" cy="0"/>
        </a:xfrm>
      </p:grpSpPr>
      <p:sp>
        <p:nvSpPr>
          <p:cNvPr id="1252" name="Google Shape;1252;p82"/>
          <p:cNvSpPr txBox="1"/>
          <p:nvPr>
            <p:ph type="title"/>
          </p:nvPr>
        </p:nvSpPr>
        <p:spPr>
          <a:xfrm>
            <a:off x="387900" y="822775"/>
            <a:ext cx="1599600" cy="57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solidFill>
                  <a:schemeClr val="dk1"/>
                </a:solidFill>
              </a:rPr>
              <a:t>Agenda</a:t>
            </a:r>
            <a:endParaRPr>
              <a:solidFill>
                <a:schemeClr val="dk1"/>
              </a:solidFill>
            </a:endParaRPr>
          </a:p>
        </p:txBody>
      </p:sp>
      <p:sp>
        <p:nvSpPr>
          <p:cNvPr id="1253" name="Google Shape;1253;p82"/>
          <p:cNvSpPr txBox="1"/>
          <p:nvPr>
            <p:ph idx="2" type="title"/>
          </p:nvPr>
        </p:nvSpPr>
        <p:spPr>
          <a:xfrm>
            <a:off x="2152175" y="1733800"/>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01</a:t>
            </a:r>
            <a:endParaRPr/>
          </a:p>
        </p:txBody>
      </p:sp>
      <p:sp>
        <p:nvSpPr>
          <p:cNvPr id="1254" name="Google Shape;1254;p82"/>
          <p:cNvSpPr txBox="1"/>
          <p:nvPr>
            <p:ph idx="1" type="body"/>
          </p:nvPr>
        </p:nvSpPr>
        <p:spPr>
          <a:xfrm>
            <a:off x="2610325" y="1733800"/>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Executive Summary</a:t>
            </a:r>
            <a:endParaRPr>
              <a:solidFill>
                <a:schemeClr val="lt2"/>
              </a:solidFill>
            </a:endParaRPr>
          </a:p>
        </p:txBody>
      </p:sp>
      <p:sp>
        <p:nvSpPr>
          <p:cNvPr id="1255" name="Google Shape;1255;p82"/>
          <p:cNvSpPr txBox="1"/>
          <p:nvPr>
            <p:ph idx="3" type="title"/>
          </p:nvPr>
        </p:nvSpPr>
        <p:spPr>
          <a:xfrm>
            <a:off x="2152175" y="2276530"/>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02</a:t>
            </a:r>
            <a:endParaRPr/>
          </a:p>
        </p:txBody>
      </p:sp>
      <p:sp>
        <p:nvSpPr>
          <p:cNvPr id="1256" name="Google Shape;1256;p82"/>
          <p:cNvSpPr txBox="1"/>
          <p:nvPr>
            <p:ph idx="4" type="body"/>
          </p:nvPr>
        </p:nvSpPr>
        <p:spPr>
          <a:xfrm>
            <a:off x="2610325" y="2276530"/>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Challenges</a:t>
            </a:r>
            <a:endParaRPr>
              <a:solidFill>
                <a:schemeClr val="lt2"/>
              </a:solidFill>
            </a:endParaRPr>
          </a:p>
        </p:txBody>
      </p:sp>
      <p:sp>
        <p:nvSpPr>
          <p:cNvPr id="1257" name="Google Shape;1257;p82"/>
          <p:cNvSpPr txBox="1"/>
          <p:nvPr>
            <p:ph idx="5" type="title"/>
          </p:nvPr>
        </p:nvSpPr>
        <p:spPr>
          <a:xfrm>
            <a:off x="2152175" y="2819260"/>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03</a:t>
            </a:r>
            <a:endParaRPr/>
          </a:p>
        </p:txBody>
      </p:sp>
      <p:sp>
        <p:nvSpPr>
          <p:cNvPr id="1258" name="Google Shape;1258;p82"/>
          <p:cNvSpPr txBox="1"/>
          <p:nvPr>
            <p:ph idx="6" type="body"/>
          </p:nvPr>
        </p:nvSpPr>
        <p:spPr>
          <a:xfrm>
            <a:off x="2610325" y="2819260"/>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Cost Analysis</a:t>
            </a:r>
            <a:endParaRPr>
              <a:solidFill>
                <a:schemeClr val="lt2"/>
              </a:solidFill>
            </a:endParaRPr>
          </a:p>
        </p:txBody>
      </p:sp>
      <p:sp>
        <p:nvSpPr>
          <p:cNvPr id="1259" name="Google Shape;1259;p82"/>
          <p:cNvSpPr txBox="1"/>
          <p:nvPr>
            <p:ph idx="7" type="title"/>
          </p:nvPr>
        </p:nvSpPr>
        <p:spPr>
          <a:xfrm>
            <a:off x="2152175" y="3361990"/>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04</a:t>
            </a:r>
            <a:endParaRPr/>
          </a:p>
        </p:txBody>
      </p:sp>
      <p:sp>
        <p:nvSpPr>
          <p:cNvPr id="1260" name="Google Shape;1260;p82"/>
          <p:cNvSpPr txBox="1"/>
          <p:nvPr>
            <p:ph idx="8" type="body"/>
          </p:nvPr>
        </p:nvSpPr>
        <p:spPr>
          <a:xfrm>
            <a:off x="2610325" y="3361990"/>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Strategic Alignment </a:t>
            </a:r>
            <a:endParaRPr>
              <a:solidFill>
                <a:schemeClr val="lt2"/>
              </a:solidFill>
            </a:endParaRPr>
          </a:p>
        </p:txBody>
      </p:sp>
      <p:sp>
        <p:nvSpPr>
          <p:cNvPr id="1261" name="Google Shape;1261;p82"/>
          <p:cNvSpPr txBox="1"/>
          <p:nvPr>
            <p:ph idx="9" type="title"/>
          </p:nvPr>
        </p:nvSpPr>
        <p:spPr>
          <a:xfrm>
            <a:off x="5422825" y="1733795"/>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05</a:t>
            </a:r>
            <a:endParaRPr/>
          </a:p>
        </p:txBody>
      </p:sp>
      <p:sp>
        <p:nvSpPr>
          <p:cNvPr id="1262" name="Google Shape;1262;p82"/>
          <p:cNvSpPr txBox="1"/>
          <p:nvPr>
            <p:ph idx="13" type="body"/>
          </p:nvPr>
        </p:nvSpPr>
        <p:spPr>
          <a:xfrm>
            <a:off x="5880975" y="1733795"/>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Case Study</a:t>
            </a:r>
            <a:endParaRPr>
              <a:solidFill>
                <a:schemeClr val="lt2"/>
              </a:solidFill>
            </a:endParaRPr>
          </a:p>
        </p:txBody>
      </p:sp>
      <p:sp>
        <p:nvSpPr>
          <p:cNvPr id="1263" name="Google Shape;1263;p82"/>
          <p:cNvSpPr txBox="1"/>
          <p:nvPr>
            <p:ph idx="9" type="title"/>
          </p:nvPr>
        </p:nvSpPr>
        <p:spPr>
          <a:xfrm>
            <a:off x="5422825" y="2276525"/>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06</a:t>
            </a:r>
            <a:endParaRPr/>
          </a:p>
        </p:txBody>
      </p:sp>
      <p:sp>
        <p:nvSpPr>
          <p:cNvPr id="1264" name="Google Shape;1264;p82"/>
          <p:cNvSpPr txBox="1"/>
          <p:nvPr>
            <p:ph idx="13" type="body"/>
          </p:nvPr>
        </p:nvSpPr>
        <p:spPr>
          <a:xfrm>
            <a:off x="5880975" y="2276525"/>
            <a:ext cx="26403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Timeline &amp; </a:t>
            </a:r>
            <a:r>
              <a:rPr lang="en-CA">
                <a:solidFill>
                  <a:schemeClr val="lt2"/>
                </a:solidFill>
              </a:rPr>
              <a:t>Implementation</a:t>
            </a:r>
            <a:endParaRPr>
              <a:solidFill>
                <a:schemeClr val="lt2"/>
              </a:solidFill>
            </a:endParaRPr>
          </a:p>
        </p:txBody>
      </p:sp>
      <p:sp>
        <p:nvSpPr>
          <p:cNvPr id="1265" name="Google Shape;1265;p82"/>
          <p:cNvSpPr txBox="1"/>
          <p:nvPr>
            <p:ph idx="9" type="title"/>
          </p:nvPr>
        </p:nvSpPr>
        <p:spPr>
          <a:xfrm>
            <a:off x="5422825" y="2781425"/>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07</a:t>
            </a:r>
            <a:endParaRPr/>
          </a:p>
        </p:txBody>
      </p:sp>
      <p:sp>
        <p:nvSpPr>
          <p:cNvPr id="1266" name="Google Shape;1266;p82"/>
          <p:cNvSpPr txBox="1"/>
          <p:nvPr>
            <p:ph idx="13" type="body"/>
          </p:nvPr>
        </p:nvSpPr>
        <p:spPr>
          <a:xfrm>
            <a:off x="5889090" y="2799825"/>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Investment </a:t>
            </a:r>
            <a:endParaRPr>
              <a:solidFill>
                <a:schemeClr val="lt2"/>
              </a:solidFill>
            </a:endParaRPr>
          </a:p>
        </p:txBody>
      </p:sp>
      <p:sp>
        <p:nvSpPr>
          <p:cNvPr id="1267" name="Google Shape;1267;p82"/>
          <p:cNvSpPr txBox="1"/>
          <p:nvPr>
            <p:ph idx="9" type="title"/>
          </p:nvPr>
        </p:nvSpPr>
        <p:spPr>
          <a:xfrm>
            <a:off x="5422825" y="3323125"/>
            <a:ext cx="6447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08</a:t>
            </a:r>
            <a:endParaRPr/>
          </a:p>
        </p:txBody>
      </p:sp>
      <p:sp>
        <p:nvSpPr>
          <p:cNvPr id="1268" name="Google Shape;1268;p82"/>
          <p:cNvSpPr txBox="1"/>
          <p:nvPr>
            <p:ph idx="13" type="body"/>
          </p:nvPr>
        </p:nvSpPr>
        <p:spPr>
          <a:xfrm>
            <a:off x="5880975" y="3323125"/>
            <a:ext cx="2401500" cy="504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chemeClr val="lt2"/>
                </a:solidFill>
              </a:rPr>
              <a:t>Recommendation</a:t>
            </a:r>
            <a:endParaRPr>
              <a:solidFill>
                <a:schemeClr val="l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83"/>
          <p:cNvSpPr txBox="1"/>
          <p:nvPr>
            <p:ph type="title"/>
          </p:nvPr>
        </p:nvSpPr>
        <p:spPr>
          <a:xfrm>
            <a:off x="429175" y="716650"/>
            <a:ext cx="5784300" cy="727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Executive Summary</a:t>
            </a:r>
            <a:endParaRPr/>
          </a:p>
        </p:txBody>
      </p:sp>
      <p:sp>
        <p:nvSpPr>
          <p:cNvPr id="1274" name="Google Shape;1274;p83"/>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275" name="Google Shape;1275;p83"/>
          <p:cNvSpPr txBox="1"/>
          <p:nvPr>
            <p:ph idx="5" type="body"/>
          </p:nvPr>
        </p:nvSpPr>
        <p:spPr>
          <a:xfrm>
            <a:off x="478150" y="1313925"/>
            <a:ext cx="7527300" cy="32652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CA" sz="1100">
                <a:solidFill>
                  <a:srgbClr val="000000"/>
                </a:solidFill>
              </a:rPr>
              <a:t>As [</a:t>
            </a:r>
            <a:r>
              <a:rPr lang="en-CA" sz="1100">
                <a:solidFill>
                  <a:schemeClr val="accent5"/>
                </a:solidFill>
              </a:rPr>
              <a:t>ORGANIZATION</a:t>
            </a:r>
            <a:r>
              <a:rPr lang="en-CA" sz="1100">
                <a:solidFill>
                  <a:srgbClr val="000000"/>
                </a:solidFill>
              </a:rPr>
              <a:t>] looks to improve employee morale during ongoing change, there's an opportunity to streamline efforts and boost engagement with a structured, measurable approach.</a:t>
            </a:r>
            <a:endParaRPr sz="1100">
              <a:solidFill>
                <a:srgbClr val="000000"/>
              </a:solidFill>
            </a:endParaRPr>
          </a:p>
          <a:p>
            <a:pPr indent="0" lvl="0" marL="0" rtl="0" algn="l">
              <a:spcBef>
                <a:spcPts val="1200"/>
              </a:spcBef>
              <a:spcAft>
                <a:spcPts val="0"/>
              </a:spcAft>
              <a:buNone/>
            </a:pPr>
            <a:r>
              <a:rPr b="1" lang="en-CA" sz="1100">
                <a:solidFill>
                  <a:srgbClr val="000000"/>
                </a:solidFill>
              </a:rPr>
              <a:t>ContactMonkey helps teams through:</a:t>
            </a:r>
            <a:endParaRPr b="1" sz="1100">
              <a:solidFill>
                <a:srgbClr val="000000"/>
              </a:solidFill>
            </a:endParaRPr>
          </a:p>
          <a:p>
            <a:pPr indent="-298450" lvl="0" marL="457200" rtl="0" algn="l">
              <a:spcBef>
                <a:spcPts val="1200"/>
              </a:spcBef>
              <a:spcAft>
                <a:spcPts val="0"/>
              </a:spcAft>
              <a:buClr>
                <a:srgbClr val="000000"/>
              </a:buClr>
              <a:buSzPts val="1100"/>
              <a:buFont typeface="Arial"/>
              <a:buChar char="●"/>
            </a:pPr>
            <a:r>
              <a:rPr b="1" lang="en-CA" sz="1100">
                <a:solidFill>
                  <a:srgbClr val="000000"/>
                </a:solidFill>
              </a:rPr>
              <a:t>Drag-and-Drop Email Builder</a:t>
            </a:r>
            <a:r>
              <a:rPr lang="en-CA" sz="1100">
                <a:solidFill>
                  <a:srgbClr val="000000"/>
                </a:solidFill>
              </a:rPr>
              <a:t> – Easily design visually engaging, on-brand emails with customizable templates.</a:t>
            </a:r>
            <a:endParaRPr sz="1100">
              <a:solidFill>
                <a:srgbClr val="000000"/>
              </a:solidFill>
            </a:endParaRPr>
          </a:p>
          <a:p>
            <a:pPr indent="-298450" lvl="0" marL="457200" rtl="0" algn="l">
              <a:spcBef>
                <a:spcPts val="0"/>
              </a:spcBef>
              <a:spcAft>
                <a:spcPts val="0"/>
              </a:spcAft>
              <a:buClr>
                <a:srgbClr val="000000"/>
              </a:buClr>
              <a:buSzPts val="1100"/>
              <a:buFont typeface="Arial"/>
              <a:buChar char="●"/>
            </a:pPr>
            <a:r>
              <a:rPr b="1" lang="en-CA" sz="1100">
                <a:solidFill>
                  <a:srgbClr val="000000"/>
                </a:solidFill>
              </a:rPr>
              <a:t>Seamless Outlook or Gmail Integration</a:t>
            </a:r>
            <a:r>
              <a:rPr lang="en-CA" sz="1100">
                <a:solidFill>
                  <a:srgbClr val="000000"/>
                </a:solidFill>
              </a:rPr>
              <a:t> – Unlock Outlook or Gmail by adding the features and tracking that your choice </a:t>
            </a:r>
            <a:r>
              <a:rPr lang="en-CA" sz="1100">
                <a:solidFill>
                  <a:srgbClr val="000000"/>
                </a:solidFill>
              </a:rPr>
              <a:t>platform</a:t>
            </a:r>
            <a:r>
              <a:rPr lang="en-CA" sz="1100">
                <a:solidFill>
                  <a:srgbClr val="000000"/>
                </a:solidFill>
              </a:rPr>
              <a:t> lacks.</a:t>
            </a:r>
            <a:endParaRPr sz="1100">
              <a:solidFill>
                <a:srgbClr val="000000"/>
              </a:solidFill>
            </a:endParaRPr>
          </a:p>
          <a:p>
            <a:pPr indent="-298450" lvl="0" marL="457200" rtl="0" algn="l">
              <a:spcBef>
                <a:spcPts val="0"/>
              </a:spcBef>
              <a:spcAft>
                <a:spcPts val="0"/>
              </a:spcAft>
              <a:buClr>
                <a:srgbClr val="000000"/>
              </a:buClr>
              <a:buSzPts val="1100"/>
              <a:buFont typeface="Arial"/>
              <a:buChar char="●"/>
            </a:pPr>
            <a:r>
              <a:rPr b="1" lang="en-CA" sz="1100">
                <a:solidFill>
                  <a:srgbClr val="000000"/>
                </a:solidFill>
              </a:rPr>
              <a:t>Advanced Engagement Analytics</a:t>
            </a:r>
            <a:r>
              <a:rPr lang="en-CA" sz="1100">
                <a:solidFill>
                  <a:srgbClr val="000000"/>
                </a:solidFill>
              </a:rPr>
              <a:t> – Gain real-time insights into email performance, track open and read rates, and measure engagement to refine strategy.</a:t>
            </a:r>
            <a:endParaRPr sz="1100">
              <a:solidFill>
                <a:srgbClr val="000000"/>
              </a:solidFill>
            </a:endParaRPr>
          </a:p>
          <a:p>
            <a:pPr indent="-298450" lvl="0" marL="457200" rtl="0" algn="l">
              <a:spcBef>
                <a:spcPts val="0"/>
              </a:spcBef>
              <a:spcAft>
                <a:spcPts val="0"/>
              </a:spcAft>
              <a:buClr>
                <a:srgbClr val="000000"/>
              </a:buClr>
              <a:buSzPts val="1100"/>
              <a:buFont typeface="Arial"/>
              <a:buChar char="●"/>
            </a:pPr>
            <a:r>
              <a:rPr b="1" lang="en-CA" sz="1100">
                <a:solidFill>
                  <a:srgbClr val="000000"/>
                </a:solidFill>
              </a:rPr>
              <a:t>Employee Feedback &amp; Surveys</a:t>
            </a:r>
            <a:r>
              <a:rPr lang="en-CA" sz="1100">
                <a:solidFill>
                  <a:srgbClr val="000000"/>
                </a:solidFill>
              </a:rPr>
              <a:t> – Move beyond annual surveys by collecting frequent feedback to gauge employee sentiment with just a few clicks.</a:t>
            </a:r>
            <a:endParaRPr sz="1100">
              <a:solidFill>
                <a:srgbClr val="000000"/>
              </a:solidFill>
            </a:endParaRPr>
          </a:p>
          <a:p>
            <a:pPr indent="0" lvl="0" marL="0" rtl="0" algn="l">
              <a:spcBef>
                <a:spcPts val="1200"/>
              </a:spcBef>
              <a:spcAft>
                <a:spcPts val="0"/>
              </a:spcAft>
              <a:buNone/>
            </a:pPr>
            <a:r>
              <a:rPr lang="en-CA" sz="1100">
                <a:solidFill>
                  <a:srgbClr val="000000"/>
                </a:solidFill>
              </a:rPr>
              <a:t>By adopting ContactMonkey, [</a:t>
            </a:r>
            <a:r>
              <a:rPr lang="en-CA" sz="1100">
                <a:solidFill>
                  <a:schemeClr val="accent5"/>
                </a:solidFill>
              </a:rPr>
              <a:t>ORGANIZATION</a:t>
            </a:r>
            <a:r>
              <a:rPr lang="en-CA" sz="1100">
                <a:solidFill>
                  <a:srgbClr val="000000"/>
                </a:solidFill>
              </a:rPr>
              <a:t>] can transition to a measurable email-based communication platform that is proven to improve employee retention, increase productivity, and strengthens company culture.</a:t>
            </a:r>
            <a:endParaRPr sz="1100">
              <a:solidFill>
                <a:srgbClr val="000000"/>
              </a:solidFill>
            </a:endParaRPr>
          </a:p>
          <a:p>
            <a:pPr indent="0" lvl="0" marL="0" rtl="0" algn="l">
              <a:spcBef>
                <a:spcPts val="1200"/>
              </a:spcBef>
              <a:spcAft>
                <a:spcPts val="1200"/>
              </a:spcAft>
              <a:buNone/>
            </a:pPr>
            <a:r>
              <a:t/>
            </a:r>
            <a:endParaRPr b="1" sz="1100">
              <a:solidFill>
                <a:srgbClr val="000000"/>
              </a:solidFill>
            </a:endParaRPr>
          </a:p>
        </p:txBody>
      </p:sp>
      <p:sp>
        <p:nvSpPr>
          <p:cNvPr id="1276" name="Google Shape;1276;p83"/>
          <p:cNvSpPr txBox="1"/>
          <p:nvPr/>
        </p:nvSpPr>
        <p:spPr>
          <a:xfrm>
            <a:off x="3530825" y="904450"/>
            <a:ext cx="3870300" cy="16473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Customize content below! Highlight high-level challenges your organization is facing (e.g. drops in employee engagement, retention, or leadership trust). Then, highlight key features of how ContactMonkey addresses these challenges.</a:t>
            </a:r>
            <a:endParaRPr b="1" sz="1300">
              <a:solidFill>
                <a:schemeClr val="lt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sp>
        <p:nvSpPr>
          <p:cNvPr id="1281" name="Google Shape;1281;p84"/>
          <p:cNvSpPr/>
          <p:nvPr/>
        </p:nvSpPr>
        <p:spPr>
          <a:xfrm>
            <a:off x="6787850" y="2346675"/>
            <a:ext cx="1854900" cy="19527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282" name="Google Shape;1282;p84"/>
          <p:cNvSpPr/>
          <p:nvPr/>
        </p:nvSpPr>
        <p:spPr>
          <a:xfrm>
            <a:off x="4721325" y="2346851"/>
            <a:ext cx="1854900" cy="19527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283" name="Google Shape;1283;p84"/>
          <p:cNvSpPr/>
          <p:nvPr/>
        </p:nvSpPr>
        <p:spPr>
          <a:xfrm>
            <a:off x="521200" y="2346851"/>
            <a:ext cx="1854900" cy="19527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284" name="Google Shape;1284;p84"/>
          <p:cNvSpPr/>
          <p:nvPr/>
        </p:nvSpPr>
        <p:spPr>
          <a:xfrm>
            <a:off x="2645675" y="2346851"/>
            <a:ext cx="1854900" cy="1952700"/>
          </a:xfrm>
          <a:prstGeom prst="roundRect">
            <a:avLst>
              <a:gd fmla="val 4659" name="adj"/>
            </a:avLst>
          </a:prstGeom>
          <a:solidFill>
            <a:srgbClr val="FFF4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1285" name="Google Shape;1285;p84"/>
          <p:cNvPicPr preferRelativeResize="0"/>
          <p:nvPr>
            <p:ph idx="2" type="pic"/>
          </p:nvPr>
        </p:nvPicPr>
        <p:blipFill rotWithShape="1">
          <a:blip r:embed="rId3">
            <a:alphaModFix/>
          </a:blip>
          <a:srcRect b="6430" l="0" r="0" t="6430"/>
          <a:stretch/>
        </p:blipFill>
        <p:spPr>
          <a:xfrm>
            <a:off x="6907688" y="2510313"/>
            <a:ext cx="256501" cy="223501"/>
          </a:xfrm>
          <a:prstGeom prst="rect">
            <a:avLst/>
          </a:prstGeom>
          <a:noFill/>
          <a:ln>
            <a:noFill/>
          </a:ln>
        </p:spPr>
      </p:pic>
      <p:sp>
        <p:nvSpPr>
          <p:cNvPr id="1286" name="Google Shape;1286;p84"/>
          <p:cNvSpPr txBox="1"/>
          <p:nvPr>
            <p:ph idx="1" type="body"/>
          </p:nvPr>
        </p:nvSpPr>
        <p:spPr>
          <a:xfrm>
            <a:off x="6842900" y="2776875"/>
            <a:ext cx="1649700" cy="4914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018"/>
              <a:buNone/>
            </a:pPr>
            <a:r>
              <a:rPr lang="en-CA" sz="1140">
                <a:solidFill>
                  <a:srgbClr val="262626"/>
                </a:solidFill>
              </a:rPr>
              <a:t>Integration &amp; security </a:t>
            </a:r>
            <a:r>
              <a:rPr lang="en-CA" sz="1140">
                <a:solidFill>
                  <a:srgbClr val="262626"/>
                </a:solidFill>
              </a:rPr>
              <a:t>concerns</a:t>
            </a:r>
            <a:endParaRPr sz="1140">
              <a:solidFill>
                <a:srgbClr val="262626"/>
              </a:solidFill>
            </a:endParaRPr>
          </a:p>
        </p:txBody>
      </p:sp>
      <p:sp>
        <p:nvSpPr>
          <p:cNvPr id="1287" name="Google Shape;1287;p84"/>
          <p:cNvSpPr txBox="1"/>
          <p:nvPr>
            <p:ph idx="2" type="body"/>
          </p:nvPr>
        </p:nvSpPr>
        <p:spPr>
          <a:xfrm>
            <a:off x="6842900" y="3228525"/>
            <a:ext cx="1649700" cy="101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Require access to features unavailable in Outlook but want to maintain compliance.</a:t>
            </a:r>
            <a:endParaRPr sz="1000">
              <a:solidFill>
                <a:srgbClr val="262626"/>
              </a:solidFill>
            </a:endParaRPr>
          </a:p>
        </p:txBody>
      </p:sp>
      <p:pic>
        <p:nvPicPr>
          <p:cNvPr id="1288" name="Google Shape;1288;p84"/>
          <p:cNvPicPr preferRelativeResize="0"/>
          <p:nvPr>
            <p:ph idx="3" type="pic"/>
          </p:nvPr>
        </p:nvPicPr>
        <p:blipFill rotWithShape="1">
          <a:blip r:embed="rId4">
            <a:alphaModFix/>
          </a:blip>
          <a:srcRect b="6438" l="0" r="0" t="6430"/>
          <a:stretch/>
        </p:blipFill>
        <p:spPr>
          <a:xfrm>
            <a:off x="4841163" y="2510313"/>
            <a:ext cx="256501" cy="223501"/>
          </a:xfrm>
          <a:prstGeom prst="rect">
            <a:avLst/>
          </a:prstGeom>
          <a:noFill/>
          <a:ln>
            <a:noFill/>
          </a:ln>
        </p:spPr>
      </p:pic>
      <p:sp>
        <p:nvSpPr>
          <p:cNvPr id="1289" name="Google Shape;1289;p84"/>
          <p:cNvSpPr txBox="1"/>
          <p:nvPr>
            <p:ph idx="3" type="body"/>
          </p:nvPr>
        </p:nvSpPr>
        <p:spPr>
          <a:xfrm>
            <a:off x="4771050" y="2776875"/>
            <a:ext cx="1724400" cy="4914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CA" sz="1100">
                <a:solidFill>
                  <a:srgbClr val="262626"/>
                </a:solidFill>
              </a:rPr>
              <a:t>Slow content creation and poor email</a:t>
            </a:r>
            <a:r>
              <a:rPr lang="en-CA" sz="1100">
                <a:solidFill>
                  <a:srgbClr val="262626"/>
                </a:solidFill>
              </a:rPr>
              <a:t> design </a:t>
            </a:r>
            <a:endParaRPr sz="1100">
              <a:solidFill>
                <a:srgbClr val="262626"/>
              </a:solidFill>
            </a:endParaRPr>
          </a:p>
        </p:txBody>
      </p:sp>
      <p:sp>
        <p:nvSpPr>
          <p:cNvPr id="1290" name="Google Shape;1290;p84"/>
          <p:cNvSpPr txBox="1"/>
          <p:nvPr>
            <p:ph idx="4" type="body"/>
          </p:nvPr>
        </p:nvSpPr>
        <p:spPr>
          <a:xfrm>
            <a:off x="4771050" y="3228525"/>
            <a:ext cx="1649700" cy="101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Limitations—like no access to </a:t>
            </a:r>
            <a:r>
              <a:rPr lang="en-CA" sz="1000">
                <a:solidFill>
                  <a:srgbClr val="262626"/>
                </a:solidFill>
              </a:rPr>
              <a:t>templates— </a:t>
            </a:r>
            <a:r>
              <a:rPr lang="en-CA" sz="1000">
                <a:solidFill>
                  <a:srgbClr val="262626"/>
                </a:solidFill>
              </a:rPr>
              <a:t>make content creation and design inefficient. </a:t>
            </a:r>
            <a:endParaRPr sz="1000">
              <a:solidFill>
                <a:srgbClr val="262626"/>
              </a:solidFill>
            </a:endParaRPr>
          </a:p>
        </p:txBody>
      </p:sp>
      <p:pic>
        <p:nvPicPr>
          <p:cNvPr id="1291" name="Google Shape;1291;p84"/>
          <p:cNvPicPr preferRelativeResize="0"/>
          <p:nvPr>
            <p:ph idx="4" type="pic"/>
          </p:nvPr>
        </p:nvPicPr>
        <p:blipFill rotWithShape="1">
          <a:blip r:embed="rId5">
            <a:alphaModFix/>
          </a:blip>
          <a:srcRect b="6438" l="0" r="0" t="6430"/>
          <a:stretch/>
        </p:blipFill>
        <p:spPr>
          <a:xfrm>
            <a:off x="641038" y="2510313"/>
            <a:ext cx="256501" cy="223501"/>
          </a:xfrm>
          <a:prstGeom prst="rect">
            <a:avLst/>
          </a:prstGeom>
          <a:noFill/>
          <a:ln>
            <a:noFill/>
          </a:ln>
        </p:spPr>
      </p:pic>
      <p:sp>
        <p:nvSpPr>
          <p:cNvPr id="1292" name="Google Shape;1292;p84"/>
          <p:cNvSpPr txBox="1"/>
          <p:nvPr>
            <p:ph idx="5" type="body"/>
          </p:nvPr>
        </p:nvSpPr>
        <p:spPr>
          <a:xfrm>
            <a:off x="568275" y="2776875"/>
            <a:ext cx="1649700" cy="4914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CA" sz="1100">
                <a:solidFill>
                  <a:srgbClr val="262626"/>
                </a:solidFill>
              </a:rPr>
              <a:t>Poor engagement &amp; </a:t>
            </a:r>
            <a:r>
              <a:rPr lang="en-CA" sz="1100">
                <a:solidFill>
                  <a:srgbClr val="262626"/>
                </a:solidFill>
              </a:rPr>
              <a:t>feedback</a:t>
            </a:r>
            <a:endParaRPr sz="1100">
              <a:solidFill>
                <a:srgbClr val="262626"/>
              </a:solidFill>
            </a:endParaRPr>
          </a:p>
        </p:txBody>
      </p:sp>
      <p:sp>
        <p:nvSpPr>
          <p:cNvPr id="1293" name="Google Shape;1293;p84"/>
          <p:cNvSpPr txBox="1"/>
          <p:nvPr>
            <p:ph idx="6" type="body"/>
          </p:nvPr>
        </p:nvSpPr>
        <p:spPr>
          <a:xfrm>
            <a:off x="568275" y="3228525"/>
            <a:ext cx="1778700" cy="101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Employee</a:t>
            </a:r>
            <a:r>
              <a:rPr lang="en-CA" sz="1000">
                <a:solidFill>
                  <a:srgbClr val="262626"/>
                </a:solidFill>
              </a:rPr>
              <a:t> engagement is decreasing, but do not have tooling to improve internal comms and track engagement.</a:t>
            </a:r>
            <a:endParaRPr sz="1000">
              <a:solidFill>
                <a:srgbClr val="262626"/>
              </a:solidFill>
            </a:endParaRPr>
          </a:p>
        </p:txBody>
      </p:sp>
      <p:pic>
        <p:nvPicPr>
          <p:cNvPr id="1294" name="Google Shape;1294;p84"/>
          <p:cNvPicPr preferRelativeResize="0"/>
          <p:nvPr>
            <p:ph idx="5" type="pic"/>
          </p:nvPr>
        </p:nvPicPr>
        <p:blipFill rotWithShape="1">
          <a:blip r:embed="rId6">
            <a:alphaModFix/>
          </a:blip>
          <a:srcRect b="6438" l="0" r="0" t="6430"/>
          <a:stretch/>
        </p:blipFill>
        <p:spPr>
          <a:xfrm>
            <a:off x="2745663" y="2510313"/>
            <a:ext cx="256501" cy="223501"/>
          </a:xfrm>
          <a:prstGeom prst="rect">
            <a:avLst/>
          </a:prstGeom>
          <a:noFill/>
          <a:ln>
            <a:noFill/>
          </a:ln>
        </p:spPr>
      </p:pic>
      <p:sp>
        <p:nvSpPr>
          <p:cNvPr id="1295" name="Google Shape;1295;p84"/>
          <p:cNvSpPr txBox="1"/>
          <p:nvPr>
            <p:ph idx="7" type="body"/>
          </p:nvPr>
        </p:nvSpPr>
        <p:spPr>
          <a:xfrm>
            <a:off x="2690075" y="2776875"/>
            <a:ext cx="1724400" cy="4914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CA" sz="1100">
                <a:solidFill>
                  <a:srgbClr val="262626"/>
                </a:solidFill>
              </a:rPr>
              <a:t>Lack of email analytics</a:t>
            </a:r>
            <a:endParaRPr sz="1100">
              <a:solidFill>
                <a:srgbClr val="262626"/>
              </a:solidFill>
            </a:endParaRPr>
          </a:p>
        </p:txBody>
      </p:sp>
      <p:sp>
        <p:nvSpPr>
          <p:cNvPr id="1296" name="Google Shape;1296;p84"/>
          <p:cNvSpPr txBox="1"/>
          <p:nvPr>
            <p:ph idx="8" type="body"/>
          </p:nvPr>
        </p:nvSpPr>
        <p:spPr>
          <a:xfrm>
            <a:off x="2690075" y="3228525"/>
            <a:ext cx="1778700" cy="101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Cannot measure</a:t>
            </a:r>
            <a:r>
              <a:rPr lang="en-CA" sz="1000">
                <a:solidFill>
                  <a:srgbClr val="262626"/>
                </a:solidFill>
              </a:rPr>
              <a:t> campaign performance </a:t>
            </a:r>
            <a:r>
              <a:rPr lang="en-CA" sz="1000">
                <a:solidFill>
                  <a:srgbClr val="262626"/>
                </a:solidFill>
              </a:rPr>
              <a:t>and</a:t>
            </a:r>
            <a:r>
              <a:rPr lang="en-CA" sz="1000">
                <a:solidFill>
                  <a:srgbClr val="262626"/>
                </a:solidFill>
              </a:rPr>
              <a:t> refine communication strategy </a:t>
            </a:r>
            <a:r>
              <a:rPr lang="en-CA" sz="1000">
                <a:solidFill>
                  <a:srgbClr val="262626"/>
                </a:solidFill>
              </a:rPr>
              <a:t>without</a:t>
            </a:r>
            <a:r>
              <a:rPr lang="en-CA" sz="1000">
                <a:solidFill>
                  <a:srgbClr val="262626"/>
                </a:solidFill>
              </a:rPr>
              <a:t> data.</a:t>
            </a:r>
            <a:endParaRPr sz="1000">
              <a:solidFill>
                <a:srgbClr val="262626"/>
              </a:solidFill>
            </a:endParaRPr>
          </a:p>
        </p:txBody>
      </p:sp>
      <p:sp>
        <p:nvSpPr>
          <p:cNvPr id="1297" name="Google Shape;1297;p84"/>
          <p:cNvSpPr txBox="1"/>
          <p:nvPr>
            <p:ph idx="9" type="body"/>
          </p:nvPr>
        </p:nvSpPr>
        <p:spPr>
          <a:xfrm>
            <a:off x="400375" y="1227725"/>
            <a:ext cx="40818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Challenges</a:t>
            </a:r>
            <a:endParaRPr sz="1100">
              <a:latin typeface="Inter SemiBold"/>
              <a:ea typeface="Inter SemiBold"/>
              <a:cs typeface="Inter SemiBold"/>
              <a:sym typeface="Inter SemiBold"/>
            </a:endParaRPr>
          </a:p>
        </p:txBody>
      </p:sp>
      <p:sp>
        <p:nvSpPr>
          <p:cNvPr id="1298" name="Google Shape;1298;p84"/>
          <p:cNvSpPr txBox="1"/>
          <p:nvPr>
            <p:ph type="title"/>
          </p:nvPr>
        </p:nvSpPr>
        <p:spPr>
          <a:xfrm>
            <a:off x="400375" y="1564950"/>
            <a:ext cx="6166800" cy="675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Current </a:t>
            </a:r>
            <a:r>
              <a:rPr lang="en-CA"/>
              <a:t>challenges at [</a:t>
            </a:r>
            <a:r>
              <a:rPr lang="en-CA">
                <a:solidFill>
                  <a:schemeClr val="accent5"/>
                </a:solidFill>
              </a:rPr>
              <a:t>ORGANIZATION</a:t>
            </a:r>
            <a:r>
              <a:rPr lang="en-CA"/>
              <a:t>]</a:t>
            </a:r>
            <a:endParaRPr/>
          </a:p>
        </p:txBody>
      </p:sp>
      <p:sp>
        <p:nvSpPr>
          <p:cNvPr id="1299" name="Google Shape;1299;p84"/>
          <p:cNvSpPr txBox="1"/>
          <p:nvPr>
            <p:ph idx="13"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300" name="Google Shape;1300;p84"/>
          <p:cNvSpPr txBox="1"/>
          <p:nvPr/>
        </p:nvSpPr>
        <p:spPr>
          <a:xfrm>
            <a:off x="3738000" y="600100"/>
            <a:ext cx="3790500" cy="15354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br>
              <a:rPr b="1" lang="en-CA" sz="1300">
                <a:solidFill>
                  <a:schemeClr val="lt1"/>
                </a:solidFill>
                <a:latin typeface="Inter"/>
                <a:ea typeface="Inter"/>
                <a:cs typeface="Inter"/>
                <a:sym typeface="Inter"/>
              </a:rPr>
            </a:br>
            <a:r>
              <a:rPr b="1" lang="en-CA" sz="1300">
                <a:solidFill>
                  <a:srgbClr val="FEA9E6"/>
                </a:solidFill>
                <a:latin typeface="Inter"/>
                <a:ea typeface="Inter"/>
                <a:cs typeface="Inter"/>
                <a:sym typeface="Inter"/>
              </a:rPr>
              <a:t>HOW TO USE THIS SLIDE: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Highlight key challenges your organization is facing as it relates to internal communications. Some samples are included here to help you. </a:t>
            </a:r>
            <a:endParaRPr b="1" sz="1300">
              <a:solidFill>
                <a:schemeClr val="lt1"/>
              </a:solidFill>
              <a:latin typeface="Inter"/>
              <a:ea typeface="Inter"/>
              <a:cs typeface="Inter"/>
              <a:sym typeface="Inter"/>
            </a:endParaRPr>
          </a:p>
          <a:p>
            <a:pPr indent="0" lvl="0" marL="0" rtl="0" algn="l">
              <a:spcBef>
                <a:spcPts val="0"/>
              </a:spcBef>
              <a:spcAft>
                <a:spcPts val="0"/>
              </a:spcAft>
              <a:buNone/>
            </a:pPr>
            <a:r>
              <a:t/>
            </a:r>
            <a:endParaRPr b="1" sz="1300">
              <a:solidFill>
                <a:schemeClr val="lt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4" name="Shape 1304"/>
        <p:cNvGrpSpPr/>
        <p:nvPr/>
      </p:nvGrpSpPr>
      <p:grpSpPr>
        <a:xfrm>
          <a:off x="0" y="0"/>
          <a:ext cx="0" cy="0"/>
          <a:chOff x="0" y="0"/>
          <a:chExt cx="0" cy="0"/>
        </a:xfrm>
      </p:grpSpPr>
      <p:sp>
        <p:nvSpPr>
          <p:cNvPr id="1305" name="Google Shape;1305;p85"/>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306" name="Google Shape;1306;p85"/>
          <p:cNvSpPr txBox="1"/>
          <p:nvPr>
            <p:ph idx="4" type="body"/>
          </p:nvPr>
        </p:nvSpPr>
        <p:spPr>
          <a:xfrm>
            <a:off x="2600675" y="3704225"/>
            <a:ext cx="1922700" cy="381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935"/>
              <a:buNone/>
            </a:pPr>
            <a:r>
              <a:rPr lang="en-CA" sz="1100">
                <a:solidFill>
                  <a:srgbClr val="262626"/>
                </a:solidFill>
              </a:rPr>
              <a:t>Lack of company culture</a:t>
            </a:r>
            <a:endParaRPr sz="1100">
              <a:solidFill>
                <a:srgbClr val="262626"/>
              </a:solidFill>
            </a:endParaRPr>
          </a:p>
        </p:txBody>
      </p:sp>
      <p:pic>
        <p:nvPicPr>
          <p:cNvPr id="1307" name="Google Shape;1307;p85"/>
          <p:cNvPicPr preferRelativeResize="0"/>
          <p:nvPr>
            <p:ph idx="2" type="pic"/>
          </p:nvPr>
        </p:nvPicPr>
        <p:blipFill rotWithShape="1">
          <a:blip r:embed="rId3">
            <a:alphaModFix/>
          </a:blip>
          <a:srcRect b="0" l="4094" r="4094" t="0"/>
          <a:stretch/>
        </p:blipFill>
        <p:spPr>
          <a:xfrm>
            <a:off x="467077" y="3448775"/>
            <a:ext cx="205200" cy="223501"/>
          </a:xfrm>
          <a:prstGeom prst="rect">
            <a:avLst/>
          </a:prstGeom>
          <a:noFill/>
          <a:ln>
            <a:noFill/>
          </a:ln>
        </p:spPr>
      </p:pic>
      <p:sp>
        <p:nvSpPr>
          <p:cNvPr id="1308" name="Google Shape;1308;p85"/>
          <p:cNvSpPr txBox="1"/>
          <p:nvPr>
            <p:ph idx="3" type="body"/>
          </p:nvPr>
        </p:nvSpPr>
        <p:spPr>
          <a:xfrm>
            <a:off x="400375" y="3704225"/>
            <a:ext cx="1680000" cy="381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262626"/>
                </a:solidFill>
              </a:rPr>
              <a:t>Siloed departments</a:t>
            </a:r>
            <a:endParaRPr sz="1100">
              <a:solidFill>
                <a:srgbClr val="262626"/>
              </a:solidFill>
            </a:endParaRPr>
          </a:p>
        </p:txBody>
      </p:sp>
      <p:pic>
        <p:nvPicPr>
          <p:cNvPr id="1309" name="Google Shape;1309;p85"/>
          <p:cNvPicPr preferRelativeResize="0"/>
          <p:nvPr>
            <p:ph idx="3" type="pic"/>
          </p:nvPr>
        </p:nvPicPr>
        <p:blipFill rotWithShape="1">
          <a:blip r:embed="rId4">
            <a:alphaModFix/>
          </a:blip>
          <a:srcRect b="0" l="4094" r="4094" t="0"/>
          <a:stretch/>
        </p:blipFill>
        <p:spPr>
          <a:xfrm>
            <a:off x="2667377" y="3448775"/>
            <a:ext cx="205200" cy="223501"/>
          </a:xfrm>
          <a:prstGeom prst="rect">
            <a:avLst/>
          </a:prstGeom>
          <a:noFill/>
          <a:ln>
            <a:noFill/>
          </a:ln>
        </p:spPr>
      </p:pic>
      <p:pic>
        <p:nvPicPr>
          <p:cNvPr id="1310" name="Google Shape;1310;p85"/>
          <p:cNvPicPr preferRelativeResize="0"/>
          <p:nvPr>
            <p:ph idx="4" type="pic"/>
          </p:nvPr>
        </p:nvPicPr>
        <p:blipFill rotWithShape="1">
          <a:blip r:embed="rId5">
            <a:alphaModFix/>
          </a:blip>
          <a:srcRect b="0" l="4094" r="4094" t="0"/>
          <a:stretch/>
        </p:blipFill>
        <p:spPr>
          <a:xfrm>
            <a:off x="2688927" y="2435813"/>
            <a:ext cx="205200" cy="223501"/>
          </a:xfrm>
          <a:prstGeom prst="rect">
            <a:avLst/>
          </a:prstGeom>
          <a:noFill/>
          <a:ln>
            <a:noFill/>
          </a:ln>
        </p:spPr>
      </p:pic>
      <p:sp>
        <p:nvSpPr>
          <p:cNvPr id="1311" name="Google Shape;1311;p85"/>
          <p:cNvSpPr txBox="1"/>
          <p:nvPr>
            <p:ph idx="6" type="body"/>
          </p:nvPr>
        </p:nvSpPr>
        <p:spPr>
          <a:xfrm>
            <a:off x="2622225" y="2745100"/>
            <a:ext cx="1680000" cy="381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262626"/>
                </a:solidFill>
              </a:rPr>
              <a:t>Low employee morale</a:t>
            </a:r>
            <a:endParaRPr sz="1100">
              <a:solidFill>
                <a:srgbClr val="262626"/>
              </a:solidFill>
            </a:endParaRPr>
          </a:p>
        </p:txBody>
      </p:sp>
      <p:pic>
        <p:nvPicPr>
          <p:cNvPr id="1312" name="Google Shape;1312;p85"/>
          <p:cNvPicPr preferRelativeResize="0"/>
          <p:nvPr>
            <p:ph idx="5" type="pic"/>
          </p:nvPr>
        </p:nvPicPr>
        <p:blipFill rotWithShape="1">
          <a:blip r:embed="rId6">
            <a:alphaModFix/>
          </a:blip>
          <a:srcRect b="0" l="4094" r="4094" t="0"/>
          <a:stretch/>
        </p:blipFill>
        <p:spPr>
          <a:xfrm>
            <a:off x="479127" y="2435813"/>
            <a:ext cx="205200" cy="223501"/>
          </a:xfrm>
          <a:prstGeom prst="rect">
            <a:avLst/>
          </a:prstGeom>
          <a:noFill/>
          <a:ln>
            <a:noFill/>
          </a:ln>
        </p:spPr>
      </p:pic>
      <p:sp>
        <p:nvSpPr>
          <p:cNvPr id="1313" name="Google Shape;1313;p85"/>
          <p:cNvSpPr txBox="1"/>
          <p:nvPr>
            <p:ph idx="7" type="body"/>
          </p:nvPr>
        </p:nvSpPr>
        <p:spPr>
          <a:xfrm>
            <a:off x="412425" y="2745100"/>
            <a:ext cx="1398300" cy="381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100">
                <a:solidFill>
                  <a:srgbClr val="262626"/>
                </a:solidFill>
              </a:rPr>
              <a:t>High turnover</a:t>
            </a:r>
            <a:endParaRPr sz="1100">
              <a:solidFill>
                <a:srgbClr val="262626"/>
              </a:solidFill>
            </a:endParaRPr>
          </a:p>
        </p:txBody>
      </p:sp>
      <p:sp>
        <p:nvSpPr>
          <p:cNvPr id="1314" name="Google Shape;1314;p85"/>
          <p:cNvSpPr txBox="1"/>
          <p:nvPr>
            <p:ph idx="9" type="body"/>
          </p:nvPr>
        </p:nvSpPr>
        <p:spPr>
          <a:xfrm>
            <a:off x="400375" y="1227725"/>
            <a:ext cx="40818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Cost Analysis</a:t>
            </a:r>
            <a:endParaRPr sz="1100">
              <a:latin typeface="Inter SemiBold"/>
              <a:ea typeface="Inter SemiBold"/>
              <a:cs typeface="Inter SemiBold"/>
              <a:sym typeface="Inter SemiBold"/>
            </a:endParaRPr>
          </a:p>
        </p:txBody>
      </p:sp>
      <p:sp>
        <p:nvSpPr>
          <p:cNvPr id="1315" name="Google Shape;1315;p85"/>
          <p:cNvSpPr txBox="1"/>
          <p:nvPr>
            <p:ph idx="13" type="title"/>
          </p:nvPr>
        </p:nvSpPr>
        <p:spPr>
          <a:xfrm>
            <a:off x="400375" y="1564950"/>
            <a:ext cx="4274100" cy="741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T</a:t>
            </a:r>
            <a:r>
              <a:rPr lang="en-CA"/>
              <a:t>hese challenges are costly </a:t>
            </a:r>
            <a:endParaRPr/>
          </a:p>
        </p:txBody>
      </p:sp>
      <p:pic>
        <p:nvPicPr>
          <p:cNvPr id="1316" name="Google Shape;1316;p85"/>
          <p:cNvPicPr preferRelativeResize="0"/>
          <p:nvPr>
            <p:ph idx="6" type="pic"/>
          </p:nvPr>
        </p:nvPicPr>
        <p:blipFill rotWithShape="1">
          <a:blip r:embed="rId7">
            <a:alphaModFix/>
          </a:blip>
          <a:srcRect b="4783" l="0" r="0" t="4783"/>
          <a:stretch/>
        </p:blipFill>
        <p:spPr>
          <a:xfrm>
            <a:off x="5272250" y="1861800"/>
            <a:ext cx="3408900" cy="2056200"/>
          </a:xfrm>
          <a:prstGeom prst="roundRect">
            <a:avLst>
              <a:gd fmla="val 2318" name="adj"/>
            </a:avLst>
          </a:prstGeom>
          <a:noFill/>
          <a:ln>
            <a:noFill/>
          </a:ln>
        </p:spPr>
      </p:pic>
      <p:sp>
        <p:nvSpPr>
          <p:cNvPr id="1317" name="Google Shape;1317;p85"/>
          <p:cNvSpPr/>
          <p:nvPr/>
        </p:nvSpPr>
        <p:spPr>
          <a:xfrm>
            <a:off x="4902725" y="1386725"/>
            <a:ext cx="1902300" cy="972900"/>
          </a:xfrm>
          <a:prstGeom prst="roundRect">
            <a:avLst>
              <a:gd fmla="val 4659" name="adj"/>
            </a:avLst>
          </a:prstGeom>
          <a:solidFill>
            <a:srgbClr val="FFFFFF"/>
          </a:solidFill>
          <a:ln cap="flat" cmpd="sng" w="19050">
            <a:solidFill>
              <a:srgbClr val="0D231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18" name="Google Shape;1318;p85"/>
          <p:cNvSpPr txBox="1"/>
          <p:nvPr/>
        </p:nvSpPr>
        <p:spPr>
          <a:xfrm>
            <a:off x="5019400" y="1456850"/>
            <a:ext cx="1680000" cy="381900"/>
          </a:xfrm>
          <a:prstGeom prst="rect">
            <a:avLst/>
          </a:prstGeom>
          <a:noFill/>
          <a:ln>
            <a:noFill/>
          </a:ln>
        </p:spPr>
        <p:txBody>
          <a:bodyPr anchorCtr="0" anchor="t" bIns="91425" lIns="91425" spcFirstLastPara="1" rIns="91425" wrap="square" tIns="91425">
            <a:normAutofit lnSpcReduction="20000"/>
          </a:bodyPr>
          <a:lstStyle/>
          <a:p>
            <a:pPr indent="0" lvl="0" marL="0" rtl="0" algn="l">
              <a:spcBef>
                <a:spcPts val="0"/>
              </a:spcBef>
              <a:spcAft>
                <a:spcPts val="0"/>
              </a:spcAft>
              <a:buSzPts val="852"/>
              <a:buNone/>
            </a:pPr>
            <a:r>
              <a:rPr b="1" lang="en-CA" sz="1505">
                <a:solidFill>
                  <a:srgbClr val="0D2317"/>
                </a:solidFill>
                <a:latin typeface="IBM Plex Sans"/>
                <a:ea typeface="IBM Plex Sans"/>
                <a:cs typeface="IBM Plex Sans"/>
                <a:sym typeface="IBM Plex Sans"/>
              </a:rPr>
              <a:t>25 Days Saved</a:t>
            </a:r>
            <a:endParaRPr b="1" sz="1505">
              <a:solidFill>
                <a:srgbClr val="0D2317"/>
              </a:solidFill>
              <a:latin typeface="IBM Plex Sans"/>
              <a:ea typeface="IBM Plex Sans"/>
              <a:cs typeface="IBM Plex Sans"/>
              <a:sym typeface="IBM Plex Sans"/>
            </a:endParaRPr>
          </a:p>
        </p:txBody>
      </p:sp>
      <p:sp>
        <p:nvSpPr>
          <p:cNvPr id="1319" name="Google Shape;1319;p85"/>
          <p:cNvSpPr txBox="1"/>
          <p:nvPr/>
        </p:nvSpPr>
        <p:spPr>
          <a:xfrm>
            <a:off x="5019400" y="1689450"/>
            <a:ext cx="1746000" cy="6702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1200"/>
              </a:spcAft>
              <a:buNone/>
            </a:pPr>
            <a:r>
              <a:rPr lang="en-CA" sz="1000">
                <a:solidFill>
                  <a:srgbClr val="262626"/>
                </a:solidFill>
                <a:latin typeface="Inter"/>
                <a:ea typeface="Inter"/>
                <a:cs typeface="Inter"/>
                <a:sym typeface="Inter"/>
              </a:rPr>
              <a:t>Or </a:t>
            </a:r>
            <a:r>
              <a:rPr b="1" lang="en-CA" sz="1000">
                <a:solidFill>
                  <a:srgbClr val="262626"/>
                </a:solidFill>
                <a:latin typeface="Inter"/>
                <a:ea typeface="Inter"/>
                <a:cs typeface="Inter"/>
                <a:sym typeface="Inter"/>
              </a:rPr>
              <a:t>4 hours of work a week</a:t>
            </a:r>
            <a:r>
              <a:rPr lang="en-CA" sz="1000">
                <a:solidFill>
                  <a:srgbClr val="262626"/>
                </a:solidFill>
                <a:latin typeface="Inter"/>
                <a:ea typeface="Inter"/>
                <a:cs typeface="Inter"/>
                <a:sym typeface="Inter"/>
              </a:rPr>
              <a:t> by eliminating manual content creation.*</a:t>
            </a:r>
            <a:endParaRPr sz="1000">
              <a:solidFill>
                <a:srgbClr val="262626"/>
              </a:solidFill>
              <a:latin typeface="Inter"/>
              <a:ea typeface="Inter"/>
              <a:cs typeface="Inter"/>
              <a:sym typeface="Inter"/>
            </a:endParaRPr>
          </a:p>
        </p:txBody>
      </p:sp>
      <p:sp>
        <p:nvSpPr>
          <p:cNvPr id="1320" name="Google Shape;1320;p85"/>
          <p:cNvSpPr txBox="1"/>
          <p:nvPr/>
        </p:nvSpPr>
        <p:spPr>
          <a:xfrm>
            <a:off x="2987275" y="1538100"/>
            <a:ext cx="3000600" cy="9729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Highlight the cost of not adopting internal comms software. </a:t>
            </a:r>
            <a:endParaRPr b="1" sz="1300">
              <a:solidFill>
                <a:schemeClr val="lt1"/>
              </a:solidFill>
              <a:latin typeface="Inter"/>
              <a:ea typeface="Inter"/>
              <a:cs typeface="Inter"/>
              <a:sym typeface="Inter"/>
            </a:endParaRPr>
          </a:p>
        </p:txBody>
      </p:sp>
      <p:sp>
        <p:nvSpPr>
          <p:cNvPr id="1321" name="Google Shape;1321;p85"/>
          <p:cNvSpPr txBox="1"/>
          <p:nvPr/>
        </p:nvSpPr>
        <p:spPr>
          <a:xfrm>
            <a:off x="432025" y="4637625"/>
            <a:ext cx="2739900" cy="1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CA" sz="800" u="sng">
                <a:solidFill>
                  <a:srgbClr val="434343"/>
                </a:solidFill>
                <a:latin typeface="Inter"/>
                <a:ea typeface="Inter"/>
                <a:cs typeface="Inter"/>
                <a:sym typeface="Inter"/>
                <a:hlinkClick r:id="rId8">
                  <a:extLst>
                    <a:ext uri="{A12FA001-AC4F-418D-AE19-62706E023703}">
                      <ahyp:hlinkClr val="tx"/>
                    </a:ext>
                  </a:extLst>
                </a:hlinkClick>
              </a:rPr>
              <a:t>Source: ContactMonkey.com</a:t>
            </a:r>
            <a:endParaRPr sz="800">
              <a:solidFill>
                <a:srgbClr val="434343"/>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5" name="Shape 1325"/>
        <p:cNvGrpSpPr/>
        <p:nvPr/>
      </p:nvGrpSpPr>
      <p:grpSpPr>
        <a:xfrm>
          <a:off x="0" y="0"/>
          <a:ext cx="0" cy="0"/>
          <a:chOff x="0" y="0"/>
          <a:chExt cx="0" cy="0"/>
        </a:xfrm>
      </p:grpSpPr>
      <p:pic>
        <p:nvPicPr>
          <p:cNvPr id="1326" name="Google Shape;1326;p86"/>
          <p:cNvPicPr preferRelativeResize="0"/>
          <p:nvPr>
            <p:ph idx="2" type="pic"/>
          </p:nvPr>
        </p:nvPicPr>
        <p:blipFill rotWithShape="1">
          <a:blip r:embed="rId3">
            <a:alphaModFix/>
          </a:blip>
          <a:srcRect b="6438" l="0" r="0" t="6430"/>
          <a:stretch/>
        </p:blipFill>
        <p:spPr>
          <a:xfrm>
            <a:off x="6270225" y="2799175"/>
            <a:ext cx="256500" cy="223500"/>
          </a:xfrm>
          <a:prstGeom prst="rect">
            <a:avLst/>
          </a:prstGeom>
        </p:spPr>
      </p:pic>
      <p:sp>
        <p:nvSpPr>
          <p:cNvPr id="1327" name="Google Shape;1327;p86"/>
          <p:cNvSpPr txBox="1"/>
          <p:nvPr>
            <p:ph idx="1" type="body"/>
          </p:nvPr>
        </p:nvSpPr>
        <p:spPr>
          <a:xfrm>
            <a:off x="6228925" y="3114875"/>
            <a:ext cx="20373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262626"/>
                </a:solidFill>
              </a:rPr>
              <a:t>Scalable</a:t>
            </a:r>
            <a:endParaRPr sz="1100">
              <a:solidFill>
                <a:srgbClr val="262626"/>
              </a:solidFill>
            </a:endParaRPr>
          </a:p>
        </p:txBody>
      </p:sp>
      <p:sp>
        <p:nvSpPr>
          <p:cNvPr id="1328" name="Google Shape;1328;p86"/>
          <p:cNvSpPr txBox="1"/>
          <p:nvPr>
            <p:ph idx="3" type="body"/>
          </p:nvPr>
        </p:nvSpPr>
        <p:spPr>
          <a:xfrm>
            <a:off x="6228925" y="3376875"/>
            <a:ext cx="2317200" cy="91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000">
                <a:solidFill>
                  <a:srgbClr val="262626"/>
                </a:solidFill>
              </a:rPr>
              <a:t>Avoid </a:t>
            </a:r>
            <a:r>
              <a:rPr lang="en-CA" sz="1000">
                <a:solidFill>
                  <a:srgbClr val="262626"/>
                </a:solidFill>
              </a:rPr>
              <a:t>communication </a:t>
            </a:r>
            <a:r>
              <a:rPr lang="en-CA" sz="1000">
                <a:solidFill>
                  <a:srgbClr val="262626"/>
                </a:solidFill>
              </a:rPr>
              <a:t>silos</a:t>
            </a:r>
            <a:r>
              <a:rPr lang="en-CA" sz="1000">
                <a:solidFill>
                  <a:srgbClr val="262626"/>
                </a:solidFill>
              </a:rPr>
              <a:t>, and sets us up for personalized comms across locations, languages and departments. </a:t>
            </a:r>
            <a:endParaRPr sz="1000">
              <a:solidFill>
                <a:srgbClr val="262626"/>
              </a:solidFill>
            </a:endParaRPr>
          </a:p>
        </p:txBody>
      </p:sp>
      <p:pic>
        <p:nvPicPr>
          <p:cNvPr id="1329" name="Google Shape;1329;p86"/>
          <p:cNvPicPr preferRelativeResize="0"/>
          <p:nvPr>
            <p:ph idx="4" type="pic"/>
          </p:nvPr>
        </p:nvPicPr>
        <p:blipFill>
          <a:blip r:embed="rId4">
            <a:alphaModFix/>
          </a:blip>
          <a:stretch>
            <a:fillRect/>
          </a:stretch>
        </p:blipFill>
        <p:spPr>
          <a:xfrm>
            <a:off x="646575" y="2782675"/>
            <a:ext cx="256501" cy="256501"/>
          </a:xfrm>
          <a:prstGeom prst="rect">
            <a:avLst/>
          </a:prstGeom>
        </p:spPr>
      </p:pic>
      <p:sp>
        <p:nvSpPr>
          <p:cNvPr id="1330" name="Google Shape;1330;p86"/>
          <p:cNvSpPr txBox="1"/>
          <p:nvPr>
            <p:ph idx="5" type="body"/>
          </p:nvPr>
        </p:nvSpPr>
        <p:spPr>
          <a:xfrm>
            <a:off x="605275" y="3114875"/>
            <a:ext cx="21420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262626"/>
                </a:solidFill>
              </a:rPr>
              <a:t>Enhance efficiency</a:t>
            </a:r>
            <a:endParaRPr sz="1100">
              <a:solidFill>
                <a:srgbClr val="262626"/>
              </a:solidFill>
            </a:endParaRPr>
          </a:p>
        </p:txBody>
      </p:sp>
      <p:sp>
        <p:nvSpPr>
          <p:cNvPr id="1331" name="Google Shape;1331;p86"/>
          <p:cNvSpPr txBox="1"/>
          <p:nvPr>
            <p:ph idx="6" type="body"/>
          </p:nvPr>
        </p:nvSpPr>
        <p:spPr>
          <a:xfrm>
            <a:off x="605275" y="3376875"/>
            <a:ext cx="2317200" cy="913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sz="1000">
                <a:solidFill>
                  <a:srgbClr val="262626"/>
                </a:solidFill>
              </a:rPr>
              <a:t>S</a:t>
            </a:r>
            <a:r>
              <a:rPr lang="en-CA" sz="1000">
                <a:solidFill>
                  <a:srgbClr val="262626"/>
                </a:solidFill>
              </a:rPr>
              <a:t>pend less time on manual tasks and more on strategic functions.</a:t>
            </a:r>
            <a:endParaRPr sz="1000">
              <a:solidFill>
                <a:srgbClr val="262626"/>
              </a:solidFill>
            </a:endParaRPr>
          </a:p>
        </p:txBody>
      </p:sp>
      <p:sp>
        <p:nvSpPr>
          <p:cNvPr id="1332" name="Google Shape;1332;p86"/>
          <p:cNvSpPr txBox="1"/>
          <p:nvPr>
            <p:ph idx="14"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pic>
        <p:nvPicPr>
          <p:cNvPr id="1333" name="Google Shape;1333;p86"/>
          <p:cNvPicPr preferRelativeResize="0"/>
          <p:nvPr>
            <p:ph idx="7" type="pic"/>
          </p:nvPr>
        </p:nvPicPr>
        <p:blipFill rotWithShape="1">
          <a:blip r:embed="rId5">
            <a:alphaModFix/>
          </a:blip>
          <a:srcRect b="6438" l="0" r="0" t="6430"/>
          <a:stretch/>
        </p:blipFill>
        <p:spPr>
          <a:xfrm>
            <a:off x="3468375" y="2799175"/>
            <a:ext cx="256500" cy="223500"/>
          </a:xfrm>
          <a:prstGeom prst="rect">
            <a:avLst/>
          </a:prstGeom>
        </p:spPr>
      </p:pic>
      <p:sp>
        <p:nvSpPr>
          <p:cNvPr id="1334" name="Google Shape;1334;p86"/>
          <p:cNvSpPr txBox="1"/>
          <p:nvPr>
            <p:ph idx="8" type="body"/>
          </p:nvPr>
        </p:nvSpPr>
        <p:spPr>
          <a:xfrm>
            <a:off x="3427075" y="3114875"/>
            <a:ext cx="20373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262626"/>
                </a:solidFill>
              </a:rPr>
              <a:t>Improve analytics</a:t>
            </a:r>
            <a:endParaRPr sz="1100">
              <a:solidFill>
                <a:srgbClr val="262626"/>
              </a:solidFill>
            </a:endParaRPr>
          </a:p>
        </p:txBody>
      </p:sp>
      <p:sp>
        <p:nvSpPr>
          <p:cNvPr id="1335" name="Google Shape;1335;p86"/>
          <p:cNvSpPr txBox="1"/>
          <p:nvPr>
            <p:ph idx="9" type="body"/>
          </p:nvPr>
        </p:nvSpPr>
        <p:spPr>
          <a:xfrm>
            <a:off x="3427075" y="3376875"/>
            <a:ext cx="2142000" cy="913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sz="1000">
                <a:solidFill>
                  <a:srgbClr val="262626"/>
                </a:solidFill>
              </a:rPr>
              <a:t>Make data-driven decisions with advanced reporting and tracking to understand our workforce.</a:t>
            </a:r>
            <a:endParaRPr sz="1000">
              <a:solidFill>
                <a:srgbClr val="262626"/>
              </a:solidFill>
            </a:endParaRPr>
          </a:p>
        </p:txBody>
      </p:sp>
      <p:sp>
        <p:nvSpPr>
          <p:cNvPr id="1336" name="Google Shape;1336;p86"/>
          <p:cNvSpPr txBox="1"/>
          <p:nvPr>
            <p:ph idx="13" type="body"/>
          </p:nvPr>
        </p:nvSpPr>
        <p:spPr>
          <a:xfrm>
            <a:off x="400375" y="1227725"/>
            <a:ext cx="40818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Strategic Alignment </a:t>
            </a:r>
            <a:endParaRPr sz="1100">
              <a:latin typeface="Inter SemiBold"/>
              <a:ea typeface="Inter SemiBold"/>
              <a:cs typeface="Inter SemiBold"/>
              <a:sym typeface="Inter SemiBold"/>
            </a:endParaRPr>
          </a:p>
        </p:txBody>
      </p:sp>
      <p:sp>
        <p:nvSpPr>
          <p:cNvPr id="1337" name="Google Shape;1337;p86"/>
          <p:cNvSpPr txBox="1"/>
          <p:nvPr>
            <p:ph type="title"/>
          </p:nvPr>
        </p:nvSpPr>
        <p:spPr>
          <a:xfrm>
            <a:off x="400375" y="1564950"/>
            <a:ext cx="5463300" cy="1010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Our pain points demand an </a:t>
            </a:r>
            <a:br>
              <a:rPr lang="en-CA"/>
            </a:br>
            <a:r>
              <a:rPr lang="en-CA"/>
              <a:t>integrated solution</a:t>
            </a:r>
            <a:endParaRPr/>
          </a:p>
        </p:txBody>
      </p:sp>
      <p:sp>
        <p:nvSpPr>
          <p:cNvPr id="1338" name="Google Shape;1338;p86"/>
          <p:cNvSpPr txBox="1"/>
          <p:nvPr/>
        </p:nvSpPr>
        <p:spPr>
          <a:xfrm>
            <a:off x="5613650" y="1406675"/>
            <a:ext cx="3012000" cy="1010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a:t>
            </a:r>
            <a:r>
              <a:rPr b="1" lang="en-CA" sz="1300">
                <a:solidFill>
                  <a:schemeClr val="lt1"/>
                </a:solidFill>
                <a:latin typeface="Inter"/>
                <a:ea typeface="Inter"/>
                <a:cs typeface="Inter"/>
                <a:sym typeface="Inter"/>
              </a:rPr>
              <a:t>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Describe 3 key features of the solution that address challenges.</a:t>
            </a:r>
            <a:endParaRPr b="1" sz="1300">
              <a:solidFill>
                <a:schemeClr val="lt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2" name="Shape 1342"/>
        <p:cNvGrpSpPr/>
        <p:nvPr/>
      </p:nvGrpSpPr>
      <p:grpSpPr>
        <a:xfrm>
          <a:off x="0" y="0"/>
          <a:ext cx="0" cy="0"/>
          <a:chOff x="0" y="0"/>
          <a:chExt cx="0" cy="0"/>
        </a:xfrm>
      </p:grpSpPr>
      <p:sp>
        <p:nvSpPr>
          <p:cNvPr id="1343" name="Google Shape;1343;p87"/>
          <p:cNvSpPr/>
          <p:nvPr/>
        </p:nvSpPr>
        <p:spPr>
          <a:xfrm>
            <a:off x="512950" y="2296850"/>
            <a:ext cx="2571900" cy="1892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44" name="Google Shape;1344;p87"/>
          <p:cNvSpPr/>
          <p:nvPr/>
        </p:nvSpPr>
        <p:spPr>
          <a:xfrm>
            <a:off x="3329175" y="2296850"/>
            <a:ext cx="2571900" cy="1892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45" name="Google Shape;1345;p87"/>
          <p:cNvSpPr/>
          <p:nvPr/>
        </p:nvSpPr>
        <p:spPr>
          <a:xfrm>
            <a:off x="6059175" y="2296850"/>
            <a:ext cx="2571900" cy="1892700"/>
          </a:xfrm>
          <a:prstGeom prst="roundRect">
            <a:avLst>
              <a:gd fmla="val 46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46" name="Google Shape;1346;p87"/>
          <p:cNvSpPr txBox="1"/>
          <p:nvPr>
            <p:ph idx="4" type="body"/>
          </p:nvPr>
        </p:nvSpPr>
        <p:spPr>
          <a:xfrm>
            <a:off x="620488" y="2708625"/>
            <a:ext cx="2356800" cy="52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sz="1100">
                <a:solidFill>
                  <a:srgbClr val="262626"/>
                </a:solidFill>
              </a:rPr>
              <a:t>Improve employee engagement and retention </a:t>
            </a:r>
            <a:endParaRPr sz="1100">
              <a:solidFill>
                <a:srgbClr val="262626"/>
              </a:solidFill>
            </a:endParaRPr>
          </a:p>
        </p:txBody>
      </p:sp>
      <p:sp>
        <p:nvSpPr>
          <p:cNvPr id="1347" name="Google Shape;1347;p87"/>
          <p:cNvSpPr txBox="1"/>
          <p:nvPr>
            <p:ph idx="5" type="body"/>
          </p:nvPr>
        </p:nvSpPr>
        <p:spPr>
          <a:xfrm>
            <a:off x="620488" y="3189375"/>
            <a:ext cx="2142000" cy="8697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CA" sz="1000">
                <a:solidFill>
                  <a:srgbClr val="262626"/>
                </a:solidFill>
              </a:rPr>
              <a:t>ContactMonkey’s analytics show what’s working and enable two-way feedback to guide better decisions.</a:t>
            </a:r>
            <a:endParaRPr sz="1000">
              <a:solidFill>
                <a:srgbClr val="262626"/>
              </a:solidFill>
            </a:endParaRPr>
          </a:p>
        </p:txBody>
      </p:sp>
      <p:sp>
        <p:nvSpPr>
          <p:cNvPr id="1348" name="Google Shape;1348;p87"/>
          <p:cNvSpPr txBox="1"/>
          <p:nvPr>
            <p:ph idx="1" type="body"/>
          </p:nvPr>
        </p:nvSpPr>
        <p:spPr>
          <a:xfrm>
            <a:off x="620488" y="2383950"/>
            <a:ext cx="478800" cy="375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04974E"/>
                </a:solidFill>
              </a:rPr>
              <a:t>01</a:t>
            </a:r>
            <a:endParaRPr>
              <a:solidFill>
                <a:srgbClr val="04974E"/>
              </a:solidFill>
            </a:endParaRPr>
          </a:p>
        </p:txBody>
      </p:sp>
      <p:sp>
        <p:nvSpPr>
          <p:cNvPr id="1349" name="Google Shape;1349;p87"/>
          <p:cNvSpPr txBox="1"/>
          <p:nvPr>
            <p:ph idx="6" type="body"/>
          </p:nvPr>
        </p:nvSpPr>
        <p:spPr>
          <a:xfrm>
            <a:off x="3468938" y="2708625"/>
            <a:ext cx="2356800" cy="5268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SzPts val="852"/>
              <a:buNone/>
            </a:pPr>
            <a:r>
              <a:rPr lang="en-CA" sz="1100">
                <a:solidFill>
                  <a:srgbClr val="262626"/>
                </a:solidFill>
              </a:rPr>
              <a:t>Increase productivity and operational efficiency</a:t>
            </a:r>
            <a:endParaRPr sz="1100">
              <a:solidFill>
                <a:srgbClr val="262626"/>
              </a:solidFill>
            </a:endParaRPr>
          </a:p>
        </p:txBody>
      </p:sp>
      <p:sp>
        <p:nvSpPr>
          <p:cNvPr id="1350" name="Google Shape;1350;p87"/>
          <p:cNvSpPr txBox="1"/>
          <p:nvPr>
            <p:ph idx="2" type="body"/>
          </p:nvPr>
        </p:nvSpPr>
        <p:spPr>
          <a:xfrm>
            <a:off x="3468938" y="2383950"/>
            <a:ext cx="478800" cy="375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04974E"/>
                </a:solidFill>
              </a:rPr>
              <a:t>02</a:t>
            </a:r>
            <a:endParaRPr>
              <a:solidFill>
                <a:srgbClr val="04974E"/>
              </a:solidFill>
            </a:endParaRPr>
          </a:p>
        </p:txBody>
      </p:sp>
      <p:sp>
        <p:nvSpPr>
          <p:cNvPr id="1351" name="Google Shape;1351;p87"/>
          <p:cNvSpPr txBox="1"/>
          <p:nvPr>
            <p:ph idx="8" type="body"/>
          </p:nvPr>
        </p:nvSpPr>
        <p:spPr>
          <a:xfrm>
            <a:off x="6209825" y="2708625"/>
            <a:ext cx="2142000" cy="52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770"/>
              <a:buNone/>
            </a:pPr>
            <a:r>
              <a:rPr lang="en-CA" sz="1100">
                <a:solidFill>
                  <a:srgbClr val="262626"/>
                </a:solidFill>
              </a:rPr>
              <a:t>Strengthen company culture and transparency</a:t>
            </a:r>
            <a:endParaRPr sz="1100">
              <a:solidFill>
                <a:srgbClr val="262626"/>
              </a:solidFill>
            </a:endParaRPr>
          </a:p>
        </p:txBody>
      </p:sp>
      <p:sp>
        <p:nvSpPr>
          <p:cNvPr id="1352" name="Google Shape;1352;p87"/>
          <p:cNvSpPr txBox="1"/>
          <p:nvPr>
            <p:ph idx="9" type="body"/>
          </p:nvPr>
        </p:nvSpPr>
        <p:spPr>
          <a:xfrm>
            <a:off x="6209825" y="3189375"/>
            <a:ext cx="2142000" cy="8259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CA" sz="1000">
                <a:solidFill>
                  <a:srgbClr val="262626"/>
                </a:solidFill>
              </a:rPr>
              <a:t>Encourage open communication and real-time feedback to build trust between leadership and our employees.</a:t>
            </a:r>
            <a:endParaRPr sz="1000">
              <a:solidFill>
                <a:srgbClr val="262626"/>
              </a:solidFill>
            </a:endParaRPr>
          </a:p>
        </p:txBody>
      </p:sp>
      <p:sp>
        <p:nvSpPr>
          <p:cNvPr id="1353" name="Google Shape;1353;p87"/>
          <p:cNvSpPr txBox="1"/>
          <p:nvPr>
            <p:ph idx="3" type="body"/>
          </p:nvPr>
        </p:nvSpPr>
        <p:spPr>
          <a:xfrm>
            <a:off x="6209825" y="2383950"/>
            <a:ext cx="478800" cy="375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a:solidFill>
                  <a:srgbClr val="04974E"/>
                </a:solidFill>
              </a:rPr>
              <a:t>03</a:t>
            </a:r>
            <a:endParaRPr>
              <a:solidFill>
                <a:srgbClr val="04974E"/>
              </a:solidFill>
            </a:endParaRPr>
          </a:p>
        </p:txBody>
      </p:sp>
      <p:sp>
        <p:nvSpPr>
          <p:cNvPr id="1354" name="Google Shape;1354;p87"/>
          <p:cNvSpPr txBox="1"/>
          <p:nvPr>
            <p:ph idx="22" type="body"/>
          </p:nvPr>
        </p:nvSpPr>
        <p:spPr>
          <a:xfrm>
            <a:off x="7797125" y="316350"/>
            <a:ext cx="9879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355" name="Google Shape;1355;p87"/>
          <p:cNvSpPr txBox="1"/>
          <p:nvPr>
            <p:ph type="title"/>
          </p:nvPr>
        </p:nvSpPr>
        <p:spPr>
          <a:xfrm>
            <a:off x="400375" y="1564950"/>
            <a:ext cx="5463000" cy="65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t>Strategic </a:t>
            </a:r>
            <a:r>
              <a:rPr lang="en-CA"/>
              <a:t>alignment</a:t>
            </a:r>
            <a:r>
              <a:rPr lang="en-CA"/>
              <a:t> </a:t>
            </a:r>
            <a:endParaRPr/>
          </a:p>
        </p:txBody>
      </p:sp>
      <p:sp>
        <p:nvSpPr>
          <p:cNvPr id="1356" name="Google Shape;1356;p87"/>
          <p:cNvSpPr txBox="1"/>
          <p:nvPr/>
        </p:nvSpPr>
        <p:spPr>
          <a:xfrm>
            <a:off x="3468938" y="3189375"/>
            <a:ext cx="2207100" cy="86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CA" sz="1000">
                <a:solidFill>
                  <a:srgbClr val="262626"/>
                </a:solidFill>
                <a:latin typeface="Inter"/>
                <a:ea typeface="Inter"/>
                <a:cs typeface="Inter"/>
                <a:sym typeface="Inter"/>
              </a:rPr>
              <a:t>Reduce time spent on email creation and distribution, freeing up our team to focus on higher-value work.</a:t>
            </a:r>
            <a:endParaRPr sz="1000">
              <a:solidFill>
                <a:srgbClr val="262626"/>
              </a:solidFill>
              <a:latin typeface="Inter"/>
              <a:ea typeface="Inter"/>
              <a:cs typeface="Inter"/>
              <a:sym typeface="Inter"/>
            </a:endParaRPr>
          </a:p>
        </p:txBody>
      </p:sp>
      <p:sp>
        <p:nvSpPr>
          <p:cNvPr id="1357" name="Google Shape;1357;p87"/>
          <p:cNvSpPr txBox="1"/>
          <p:nvPr>
            <p:ph idx="7" type="body"/>
          </p:nvPr>
        </p:nvSpPr>
        <p:spPr>
          <a:xfrm>
            <a:off x="400375" y="1227725"/>
            <a:ext cx="40818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solidFill>
                  <a:srgbClr val="049755"/>
                </a:solidFill>
                <a:latin typeface="Inter SemiBold"/>
                <a:ea typeface="Inter SemiBold"/>
                <a:cs typeface="Inter SemiBold"/>
                <a:sym typeface="Inter SemiBold"/>
              </a:rPr>
              <a:t>Strategic Alignment </a:t>
            </a:r>
            <a:endParaRPr sz="1100">
              <a:solidFill>
                <a:srgbClr val="049755"/>
              </a:solidFill>
              <a:latin typeface="Inter SemiBold"/>
              <a:ea typeface="Inter SemiBold"/>
              <a:cs typeface="Inter SemiBold"/>
              <a:sym typeface="Inter SemiBold"/>
            </a:endParaRPr>
          </a:p>
        </p:txBody>
      </p:sp>
      <p:sp>
        <p:nvSpPr>
          <p:cNvPr id="1358" name="Google Shape;1358;p87"/>
          <p:cNvSpPr txBox="1"/>
          <p:nvPr/>
        </p:nvSpPr>
        <p:spPr>
          <a:xfrm>
            <a:off x="5781075" y="1063050"/>
            <a:ext cx="2850000" cy="11514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a:t>
            </a:r>
            <a:r>
              <a:rPr b="1" lang="en-CA" sz="1300">
                <a:solidFill>
                  <a:schemeClr val="lt1"/>
                </a:solidFill>
                <a:latin typeface="Inter"/>
                <a:ea typeface="Inter"/>
                <a:cs typeface="Inter"/>
                <a:sym typeface="Inter"/>
              </a:rPr>
              <a:t>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I</a:t>
            </a:r>
            <a:r>
              <a:rPr b="1" lang="en-CA" sz="1300">
                <a:solidFill>
                  <a:schemeClr val="lt1"/>
                </a:solidFill>
                <a:latin typeface="Inter"/>
                <a:ea typeface="Inter"/>
                <a:cs typeface="Inter"/>
                <a:sym typeface="Inter"/>
              </a:rPr>
              <a:t>dentify key initiatives that will improve your internal communication effectiveness.</a:t>
            </a:r>
            <a:endParaRPr b="1" sz="1300">
              <a:solidFill>
                <a:schemeClr val="lt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2" name="Shape 1362"/>
        <p:cNvGrpSpPr/>
        <p:nvPr/>
      </p:nvGrpSpPr>
      <p:grpSpPr>
        <a:xfrm>
          <a:off x="0" y="0"/>
          <a:ext cx="0" cy="0"/>
          <a:chOff x="0" y="0"/>
          <a:chExt cx="0" cy="0"/>
        </a:xfrm>
      </p:grpSpPr>
      <p:sp>
        <p:nvSpPr>
          <p:cNvPr id="1363" name="Google Shape;1363;p88"/>
          <p:cNvSpPr/>
          <p:nvPr/>
        </p:nvSpPr>
        <p:spPr>
          <a:xfrm>
            <a:off x="466325" y="26744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64" name="Google Shape;1364;p88"/>
          <p:cNvSpPr/>
          <p:nvPr/>
        </p:nvSpPr>
        <p:spPr>
          <a:xfrm>
            <a:off x="466325" y="192487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65" name="Google Shape;1365;p88"/>
          <p:cNvSpPr/>
          <p:nvPr/>
        </p:nvSpPr>
        <p:spPr>
          <a:xfrm>
            <a:off x="466325" y="34364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66" name="Google Shape;1366;p88"/>
          <p:cNvSpPr/>
          <p:nvPr/>
        </p:nvSpPr>
        <p:spPr>
          <a:xfrm>
            <a:off x="466325" y="41859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67" name="Google Shape;1367;p88"/>
          <p:cNvSpPr txBox="1"/>
          <p:nvPr>
            <p:ph idx="1" type="body"/>
          </p:nvPr>
        </p:nvSpPr>
        <p:spPr>
          <a:xfrm>
            <a:off x="1045050" y="1836600"/>
            <a:ext cx="2637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Measure what matters</a:t>
            </a:r>
            <a:endParaRPr sz="1000">
              <a:solidFill>
                <a:srgbClr val="262626"/>
              </a:solidFill>
            </a:endParaRPr>
          </a:p>
        </p:txBody>
      </p:sp>
      <p:sp>
        <p:nvSpPr>
          <p:cNvPr id="1368" name="Google Shape;1368;p88"/>
          <p:cNvSpPr txBox="1"/>
          <p:nvPr>
            <p:ph idx="2" type="body"/>
          </p:nvPr>
        </p:nvSpPr>
        <p:spPr>
          <a:xfrm>
            <a:off x="1045050" y="2013725"/>
            <a:ext cx="2637600" cy="4791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1200"/>
              </a:spcAft>
              <a:buSzPts val="935"/>
              <a:buNone/>
            </a:pPr>
            <a:r>
              <a:rPr lang="en-CA" sz="1000">
                <a:solidFill>
                  <a:srgbClr val="262626"/>
                </a:solidFill>
              </a:rPr>
              <a:t>See what’s landing and what’s not, then optimize internal comms with real data.</a:t>
            </a:r>
            <a:endParaRPr sz="1000">
              <a:solidFill>
                <a:srgbClr val="262626"/>
              </a:solidFill>
            </a:endParaRPr>
          </a:p>
        </p:txBody>
      </p:sp>
      <p:sp>
        <p:nvSpPr>
          <p:cNvPr id="1369" name="Google Shape;1369;p88"/>
          <p:cNvSpPr txBox="1"/>
          <p:nvPr>
            <p:ph idx="3" type="body"/>
          </p:nvPr>
        </p:nvSpPr>
        <p:spPr>
          <a:xfrm>
            <a:off x="1045050" y="2586125"/>
            <a:ext cx="26376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Enable two-way communication</a:t>
            </a:r>
            <a:endParaRPr sz="1000">
              <a:solidFill>
                <a:srgbClr val="262626"/>
              </a:solidFill>
            </a:endParaRPr>
          </a:p>
        </p:txBody>
      </p:sp>
      <p:sp>
        <p:nvSpPr>
          <p:cNvPr id="1370" name="Google Shape;1370;p88"/>
          <p:cNvSpPr txBox="1"/>
          <p:nvPr>
            <p:ph idx="4" type="body"/>
          </p:nvPr>
        </p:nvSpPr>
        <p:spPr>
          <a:xfrm>
            <a:off x="1045050" y="2763250"/>
            <a:ext cx="2713200" cy="4791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1200"/>
              </a:spcAft>
              <a:buSzPts val="935"/>
              <a:buNone/>
            </a:pPr>
            <a:r>
              <a:rPr lang="en-CA" sz="1000">
                <a:solidFill>
                  <a:srgbClr val="262626"/>
                </a:solidFill>
              </a:rPr>
              <a:t>Gather real-time employee sentiment with pulse surveys, comments, and reactions.</a:t>
            </a:r>
            <a:endParaRPr sz="1000">
              <a:solidFill>
                <a:srgbClr val="262626"/>
              </a:solidFill>
            </a:endParaRPr>
          </a:p>
        </p:txBody>
      </p:sp>
      <p:pic>
        <p:nvPicPr>
          <p:cNvPr id="1371" name="Google Shape;1371;p88"/>
          <p:cNvPicPr preferRelativeResize="0"/>
          <p:nvPr>
            <p:ph idx="2" type="pic"/>
          </p:nvPr>
        </p:nvPicPr>
        <p:blipFill rotWithShape="1">
          <a:blip r:embed="rId3">
            <a:alphaModFix/>
          </a:blip>
          <a:srcRect b="6370" l="0" r="0" t="6361"/>
          <a:stretch/>
        </p:blipFill>
        <p:spPr>
          <a:xfrm>
            <a:off x="577625" y="2802200"/>
            <a:ext cx="256499" cy="223501"/>
          </a:xfrm>
          <a:prstGeom prst="rect">
            <a:avLst/>
          </a:prstGeom>
          <a:noFill/>
          <a:ln>
            <a:noFill/>
          </a:ln>
        </p:spPr>
      </p:pic>
      <p:pic>
        <p:nvPicPr>
          <p:cNvPr id="1372" name="Google Shape;1372;p88"/>
          <p:cNvPicPr preferRelativeResize="0"/>
          <p:nvPr>
            <p:ph idx="5" type="pic"/>
          </p:nvPr>
        </p:nvPicPr>
        <p:blipFill rotWithShape="1">
          <a:blip r:embed="rId4">
            <a:alphaModFix/>
          </a:blip>
          <a:srcRect b="0" l="149" r="149" t="0"/>
          <a:stretch/>
        </p:blipFill>
        <p:spPr>
          <a:xfrm>
            <a:off x="4413575" y="2068475"/>
            <a:ext cx="4214700" cy="2542200"/>
          </a:xfrm>
          <a:prstGeom prst="roundRect">
            <a:avLst>
              <a:gd fmla="val 16667" name="adj"/>
            </a:avLst>
          </a:prstGeom>
        </p:spPr>
      </p:pic>
      <p:sp>
        <p:nvSpPr>
          <p:cNvPr id="1373" name="Google Shape;1373;p88"/>
          <p:cNvSpPr txBox="1"/>
          <p:nvPr>
            <p:ph idx="6" type="body"/>
          </p:nvPr>
        </p:nvSpPr>
        <p:spPr>
          <a:xfrm>
            <a:off x="387900" y="879575"/>
            <a:ext cx="38277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Strategic Alignment #1</a:t>
            </a:r>
            <a:endParaRPr sz="1100">
              <a:latin typeface="Inter SemiBold"/>
              <a:ea typeface="Inter SemiBold"/>
              <a:cs typeface="Inter SemiBold"/>
              <a:sym typeface="Inter SemiBold"/>
            </a:endParaRPr>
          </a:p>
        </p:txBody>
      </p:sp>
      <p:sp>
        <p:nvSpPr>
          <p:cNvPr id="1374" name="Google Shape;1374;p88"/>
          <p:cNvSpPr txBox="1"/>
          <p:nvPr>
            <p:ph type="title"/>
          </p:nvPr>
        </p:nvSpPr>
        <p:spPr>
          <a:xfrm>
            <a:off x="387900" y="1172400"/>
            <a:ext cx="69258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solidFill>
                  <a:schemeClr val="dk1"/>
                </a:solidFill>
              </a:rPr>
              <a:t>Improve employee engagement &amp; retention</a:t>
            </a:r>
            <a:endParaRPr/>
          </a:p>
        </p:txBody>
      </p:sp>
      <p:sp>
        <p:nvSpPr>
          <p:cNvPr id="1375" name="Google Shape;1375;p88"/>
          <p:cNvSpPr txBox="1"/>
          <p:nvPr>
            <p:ph idx="7" type="body"/>
          </p:nvPr>
        </p:nvSpPr>
        <p:spPr>
          <a:xfrm>
            <a:off x="1045050" y="4274800"/>
            <a:ext cx="25509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Use analytics to support strategic planning and demonstrate ROI.</a:t>
            </a:r>
            <a:endParaRPr sz="1000">
              <a:solidFill>
                <a:srgbClr val="262626"/>
              </a:solidFill>
            </a:endParaRPr>
          </a:p>
        </p:txBody>
      </p:sp>
      <p:sp>
        <p:nvSpPr>
          <p:cNvPr id="1376" name="Google Shape;1376;p88"/>
          <p:cNvSpPr txBox="1"/>
          <p:nvPr>
            <p:ph idx="8" type="body"/>
          </p:nvPr>
        </p:nvSpPr>
        <p:spPr>
          <a:xfrm>
            <a:off x="1045050" y="4097650"/>
            <a:ext cx="2550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Data-backed decisions</a:t>
            </a:r>
            <a:endParaRPr sz="1000">
              <a:solidFill>
                <a:srgbClr val="262626"/>
              </a:solidFill>
            </a:endParaRPr>
          </a:p>
        </p:txBody>
      </p:sp>
      <p:sp>
        <p:nvSpPr>
          <p:cNvPr id="1377" name="Google Shape;1377;p88"/>
          <p:cNvSpPr txBox="1"/>
          <p:nvPr>
            <p:ph idx="9" type="body"/>
          </p:nvPr>
        </p:nvSpPr>
        <p:spPr>
          <a:xfrm>
            <a:off x="1045050" y="3348125"/>
            <a:ext cx="2550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Get actionable insights</a:t>
            </a:r>
            <a:endParaRPr sz="1000">
              <a:solidFill>
                <a:srgbClr val="262626"/>
              </a:solidFill>
            </a:endParaRPr>
          </a:p>
        </p:txBody>
      </p:sp>
      <p:sp>
        <p:nvSpPr>
          <p:cNvPr id="1378" name="Google Shape;1378;p88"/>
          <p:cNvSpPr txBox="1"/>
          <p:nvPr>
            <p:ph idx="13" type="body"/>
          </p:nvPr>
        </p:nvSpPr>
        <p:spPr>
          <a:xfrm>
            <a:off x="1045050" y="3525275"/>
            <a:ext cx="25509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Track open rates, click-throughs, and read time to refine IC strategy.</a:t>
            </a:r>
            <a:endParaRPr sz="1000">
              <a:solidFill>
                <a:srgbClr val="262626"/>
              </a:solidFill>
            </a:endParaRPr>
          </a:p>
        </p:txBody>
      </p:sp>
      <p:pic>
        <p:nvPicPr>
          <p:cNvPr id="1379" name="Google Shape;1379;p88"/>
          <p:cNvPicPr preferRelativeResize="0"/>
          <p:nvPr>
            <p:ph idx="3" type="pic"/>
          </p:nvPr>
        </p:nvPicPr>
        <p:blipFill rotWithShape="1">
          <a:blip r:embed="rId5">
            <a:alphaModFix/>
          </a:blip>
          <a:srcRect b="6370" l="0" r="0" t="6361"/>
          <a:stretch/>
        </p:blipFill>
        <p:spPr>
          <a:xfrm>
            <a:off x="577625" y="3564200"/>
            <a:ext cx="256499" cy="223501"/>
          </a:xfrm>
          <a:prstGeom prst="rect">
            <a:avLst/>
          </a:prstGeom>
          <a:noFill/>
          <a:ln>
            <a:noFill/>
          </a:ln>
        </p:spPr>
      </p:pic>
      <p:sp>
        <p:nvSpPr>
          <p:cNvPr id="1380" name="Google Shape;1380;p88"/>
          <p:cNvSpPr txBox="1"/>
          <p:nvPr>
            <p:ph idx="14" type="body"/>
          </p:nvPr>
        </p:nvSpPr>
        <p:spPr>
          <a:xfrm>
            <a:off x="7856225" y="316350"/>
            <a:ext cx="9288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pic>
        <p:nvPicPr>
          <p:cNvPr id="1381" name="Google Shape;1381;p88" title="Group-1.png"/>
          <p:cNvPicPr preferRelativeResize="0"/>
          <p:nvPr/>
        </p:nvPicPr>
        <p:blipFill>
          <a:blip r:embed="rId6">
            <a:alphaModFix/>
          </a:blip>
          <a:stretch>
            <a:fillRect/>
          </a:stretch>
        </p:blipFill>
        <p:spPr>
          <a:xfrm>
            <a:off x="577628" y="2046303"/>
            <a:ext cx="236000" cy="236249"/>
          </a:xfrm>
          <a:prstGeom prst="rect">
            <a:avLst/>
          </a:prstGeom>
          <a:noFill/>
          <a:ln>
            <a:noFill/>
          </a:ln>
        </p:spPr>
      </p:pic>
      <p:pic>
        <p:nvPicPr>
          <p:cNvPr id="1382" name="Google Shape;1382;p88" title="Group-3.png"/>
          <p:cNvPicPr preferRelativeResize="0"/>
          <p:nvPr/>
        </p:nvPicPr>
        <p:blipFill>
          <a:blip r:embed="rId7">
            <a:alphaModFix/>
          </a:blip>
          <a:stretch>
            <a:fillRect/>
          </a:stretch>
        </p:blipFill>
        <p:spPr>
          <a:xfrm>
            <a:off x="594125" y="4326200"/>
            <a:ext cx="197424" cy="197424"/>
          </a:xfrm>
          <a:prstGeom prst="rect">
            <a:avLst/>
          </a:prstGeom>
          <a:noFill/>
          <a:ln>
            <a:noFill/>
          </a:ln>
        </p:spPr>
      </p:pic>
      <p:sp>
        <p:nvSpPr>
          <p:cNvPr id="1383" name="Google Shape;1383;p88"/>
          <p:cNvSpPr txBox="1"/>
          <p:nvPr/>
        </p:nvSpPr>
        <p:spPr>
          <a:xfrm>
            <a:off x="2441700" y="1850475"/>
            <a:ext cx="3906900" cy="12579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 </a:t>
            </a:r>
            <a:endParaRPr b="1" sz="1300">
              <a:solidFill>
                <a:srgbClr val="FEA9E6"/>
              </a:solidFill>
              <a:latin typeface="Inter"/>
              <a:ea typeface="Inter"/>
              <a:cs typeface="Inter"/>
              <a:sym typeface="Inter"/>
            </a:endParaRPr>
          </a:p>
          <a:p>
            <a:pPr indent="0" lvl="0" marL="0" rtl="0" algn="l">
              <a:spcBef>
                <a:spcPts val="0"/>
              </a:spcBef>
              <a:spcAft>
                <a:spcPts val="0"/>
              </a:spcAft>
              <a:buNone/>
            </a:pPr>
            <a:r>
              <a:rPr b="1" lang="en-CA" sz="1300">
                <a:solidFill>
                  <a:schemeClr val="lt1"/>
                </a:solidFill>
                <a:latin typeface="Inter"/>
                <a:ea typeface="Inter"/>
                <a:cs typeface="Inter"/>
                <a:sym typeface="Inter"/>
              </a:rPr>
              <a:t>Detail strategic initiative #1 . Remember, the goal over the next few slides is to communicate how your solution connects to the overall business strategy. </a:t>
            </a:r>
            <a:endParaRPr b="1" sz="1300">
              <a:solidFill>
                <a:schemeClr val="lt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sp>
        <p:nvSpPr>
          <p:cNvPr id="1388" name="Google Shape;1388;p89"/>
          <p:cNvSpPr/>
          <p:nvPr/>
        </p:nvSpPr>
        <p:spPr>
          <a:xfrm>
            <a:off x="542525" y="354477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89" name="Google Shape;1389;p89"/>
          <p:cNvSpPr/>
          <p:nvPr/>
        </p:nvSpPr>
        <p:spPr>
          <a:xfrm>
            <a:off x="542525" y="257912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90" name="Google Shape;1390;p89"/>
          <p:cNvSpPr txBox="1"/>
          <p:nvPr>
            <p:ph idx="1" type="body"/>
          </p:nvPr>
        </p:nvSpPr>
        <p:spPr>
          <a:xfrm>
            <a:off x="387900" y="1031975"/>
            <a:ext cx="35280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100">
                <a:latin typeface="Inter SemiBold"/>
                <a:ea typeface="Inter SemiBold"/>
                <a:cs typeface="Inter SemiBold"/>
                <a:sym typeface="Inter SemiBold"/>
              </a:rPr>
              <a:t>Strategic Alignment #2</a:t>
            </a:r>
            <a:endParaRPr sz="1100">
              <a:latin typeface="Inter SemiBold"/>
              <a:ea typeface="Inter SemiBold"/>
              <a:cs typeface="Inter SemiBold"/>
              <a:sym typeface="Inter SemiBold"/>
            </a:endParaRPr>
          </a:p>
        </p:txBody>
      </p:sp>
      <p:sp>
        <p:nvSpPr>
          <p:cNvPr id="1391" name="Google Shape;1391;p89"/>
          <p:cNvSpPr txBox="1"/>
          <p:nvPr>
            <p:ph type="title"/>
          </p:nvPr>
        </p:nvSpPr>
        <p:spPr>
          <a:xfrm>
            <a:off x="387900" y="1369200"/>
            <a:ext cx="3873000" cy="96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CA">
                <a:solidFill>
                  <a:schemeClr val="dk1"/>
                </a:solidFill>
              </a:rPr>
              <a:t>Increase productivity &amp; operational </a:t>
            </a:r>
            <a:r>
              <a:rPr lang="en-CA">
                <a:solidFill>
                  <a:schemeClr val="dk1"/>
                </a:solidFill>
              </a:rPr>
              <a:t>efficiency</a:t>
            </a:r>
            <a:endParaRPr>
              <a:solidFill>
                <a:schemeClr val="dk1"/>
              </a:solidFill>
            </a:endParaRPr>
          </a:p>
        </p:txBody>
      </p:sp>
      <p:sp>
        <p:nvSpPr>
          <p:cNvPr id="1392" name="Google Shape;1392;p89"/>
          <p:cNvSpPr txBox="1"/>
          <p:nvPr>
            <p:ph idx="2" type="body"/>
          </p:nvPr>
        </p:nvSpPr>
        <p:spPr>
          <a:xfrm>
            <a:off x="1121250" y="3672575"/>
            <a:ext cx="30444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Integrate seamlessly with Outlook. Create, send, engage, and track—in one place.</a:t>
            </a:r>
            <a:endParaRPr sz="1000">
              <a:solidFill>
                <a:srgbClr val="262626"/>
              </a:solidFill>
            </a:endParaRPr>
          </a:p>
        </p:txBody>
      </p:sp>
      <p:sp>
        <p:nvSpPr>
          <p:cNvPr id="1393" name="Google Shape;1393;p89"/>
          <p:cNvSpPr txBox="1"/>
          <p:nvPr>
            <p:ph idx="3" type="body"/>
          </p:nvPr>
        </p:nvSpPr>
        <p:spPr>
          <a:xfrm>
            <a:off x="1121250" y="2490850"/>
            <a:ext cx="26649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Fast and sleek company updates</a:t>
            </a:r>
            <a:endParaRPr sz="1000">
              <a:solidFill>
                <a:srgbClr val="262626"/>
              </a:solidFill>
            </a:endParaRPr>
          </a:p>
        </p:txBody>
      </p:sp>
      <p:sp>
        <p:nvSpPr>
          <p:cNvPr id="1394" name="Google Shape;1394;p89"/>
          <p:cNvSpPr txBox="1"/>
          <p:nvPr>
            <p:ph idx="4" type="body"/>
          </p:nvPr>
        </p:nvSpPr>
        <p:spPr>
          <a:xfrm>
            <a:off x="1121250" y="2706925"/>
            <a:ext cx="32181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Save 42% of work hours per year by eliminating manual content creation with our email builder.</a:t>
            </a:r>
            <a:endParaRPr sz="1000">
              <a:solidFill>
                <a:srgbClr val="262626"/>
              </a:solidFill>
            </a:endParaRPr>
          </a:p>
        </p:txBody>
      </p:sp>
      <p:pic>
        <p:nvPicPr>
          <p:cNvPr id="1395" name="Google Shape;1395;p89"/>
          <p:cNvPicPr preferRelativeResize="0"/>
          <p:nvPr>
            <p:ph idx="2" type="pic"/>
          </p:nvPr>
        </p:nvPicPr>
        <p:blipFill rotWithShape="1">
          <a:blip r:embed="rId3">
            <a:alphaModFix/>
          </a:blip>
          <a:srcRect b="6370" l="0" r="0" t="6361"/>
          <a:stretch/>
        </p:blipFill>
        <p:spPr>
          <a:xfrm>
            <a:off x="653825" y="3672575"/>
            <a:ext cx="256499" cy="223501"/>
          </a:xfrm>
          <a:prstGeom prst="rect">
            <a:avLst/>
          </a:prstGeom>
          <a:noFill/>
          <a:ln>
            <a:noFill/>
          </a:ln>
        </p:spPr>
      </p:pic>
      <p:sp>
        <p:nvSpPr>
          <p:cNvPr id="1396" name="Google Shape;1396;p89"/>
          <p:cNvSpPr txBox="1"/>
          <p:nvPr>
            <p:ph idx="5" type="body"/>
          </p:nvPr>
        </p:nvSpPr>
        <p:spPr>
          <a:xfrm>
            <a:off x="1121250" y="3456500"/>
            <a:ext cx="2938800" cy="339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Do it all within our native email platforms</a:t>
            </a:r>
            <a:endParaRPr sz="1000">
              <a:solidFill>
                <a:srgbClr val="262626"/>
              </a:solidFill>
            </a:endParaRPr>
          </a:p>
        </p:txBody>
      </p:sp>
      <p:pic>
        <p:nvPicPr>
          <p:cNvPr id="1397" name="Google Shape;1397;p89"/>
          <p:cNvPicPr preferRelativeResize="0"/>
          <p:nvPr>
            <p:ph idx="3" type="pic"/>
          </p:nvPr>
        </p:nvPicPr>
        <p:blipFill rotWithShape="1">
          <a:blip r:embed="rId4">
            <a:alphaModFix/>
          </a:blip>
          <a:srcRect b="6370" l="0" r="0" t="6361"/>
          <a:stretch/>
        </p:blipFill>
        <p:spPr>
          <a:xfrm>
            <a:off x="653825" y="2706925"/>
            <a:ext cx="256499" cy="223501"/>
          </a:xfrm>
          <a:prstGeom prst="rect">
            <a:avLst/>
          </a:prstGeom>
          <a:noFill/>
          <a:ln>
            <a:noFill/>
          </a:ln>
        </p:spPr>
      </p:pic>
      <p:sp>
        <p:nvSpPr>
          <p:cNvPr id="1398" name="Google Shape;1398;p89"/>
          <p:cNvSpPr txBox="1"/>
          <p:nvPr>
            <p:ph idx="9" type="body"/>
          </p:nvPr>
        </p:nvSpPr>
        <p:spPr>
          <a:xfrm>
            <a:off x="7959650" y="316350"/>
            <a:ext cx="825600" cy="339000"/>
          </a:xfrm>
          <a:prstGeom prst="rect">
            <a:avLst/>
          </a:prstGeom>
        </p:spPr>
        <p:txBody>
          <a:bodyPr anchorCtr="0" anchor="t" bIns="91425" lIns="91425" spcFirstLastPara="1" rIns="91425" wrap="square" tIns="91425">
            <a:normAutofit/>
          </a:bodyPr>
          <a:lstStyle/>
          <a:p>
            <a:pPr indent="0" lvl="0" marL="0" rtl="0" algn="r">
              <a:spcBef>
                <a:spcPts val="0"/>
              </a:spcBef>
              <a:spcAft>
                <a:spcPts val="1200"/>
              </a:spcAft>
              <a:buNone/>
            </a:pPr>
            <a:r>
              <a:rPr lang="en-CA"/>
              <a:t>2025</a:t>
            </a:r>
            <a:endParaRPr/>
          </a:p>
        </p:txBody>
      </p:sp>
      <p:sp>
        <p:nvSpPr>
          <p:cNvPr id="1399" name="Google Shape;1399;p89"/>
          <p:cNvSpPr/>
          <p:nvPr/>
        </p:nvSpPr>
        <p:spPr>
          <a:xfrm>
            <a:off x="4733525" y="2598200"/>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00" name="Google Shape;1400;p89"/>
          <p:cNvSpPr/>
          <p:nvPr/>
        </p:nvSpPr>
        <p:spPr>
          <a:xfrm>
            <a:off x="4733525" y="3525075"/>
            <a:ext cx="479100" cy="479100"/>
          </a:xfrm>
          <a:prstGeom prst="roundRect">
            <a:avLst>
              <a:gd fmla="val 1145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401" name="Google Shape;1401;p89"/>
          <p:cNvSpPr txBox="1"/>
          <p:nvPr>
            <p:ph idx="3" type="body"/>
          </p:nvPr>
        </p:nvSpPr>
        <p:spPr>
          <a:xfrm>
            <a:off x="5312250" y="3436800"/>
            <a:ext cx="2637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Integration with everyday apps</a:t>
            </a:r>
            <a:endParaRPr sz="1000">
              <a:solidFill>
                <a:srgbClr val="262626"/>
              </a:solidFill>
            </a:endParaRPr>
          </a:p>
        </p:txBody>
      </p:sp>
      <p:sp>
        <p:nvSpPr>
          <p:cNvPr id="1402" name="Google Shape;1402;p89"/>
          <p:cNvSpPr txBox="1"/>
          <p:nvPr>
            <p:ph idx="4" type="body"/>
          </p:nvPr>
        </p:nvSpPr>
        <p:spPr>
          <a:xfrm>
            <a:off x="5312250" y="3652875"/>
            <a:ext cx="30444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Unify your email platform and Microsoft Teams to reduce time and effort streamlining info.</a:t>
            </a:r>
            <a:endParaRPr sz="1000">
              <a:solidFill>
                <a:srgbClr val="262626"/>
              </a:solidFill>
            </a:endParaRPr>
          </a:p>
        </p:txBody>
      </p:sp>
      <p:sp>
        <p:nvSpPr>
          <p:cNvPr id="1403" name="Google Shape;1403;p89"/>
          <p:cNvSpPr txBox="1"/>
          <p:nvPr>
            <p:ph idx="6" type="body"/>
          </p:nvPr>
        </p:nvSpPr>
        <p:spPr>
          <a:xfrm>
            <a:off x="5312250" y="2509925"/>
            <a:ext cx="2637600" cy="33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CA" sz="1000">
                <a:solidFill>
                  <a:srgbClr val="262626"/>
                </a:solidFill>
              </a:rPr>
              <a:t>Collaboration in real-time</a:t>
            </a:r>
            <a:endParaRPr sz="1000">
              <a:solidFill>
                <a:srgbClr val="262626"/>
              </a:solidFill>
            </a:endParaRPr>
          </a:p>
        </p:txBody>
      </p:sp>
      <p:sp>
        <p:nvSpPr>
          <p:cNvPr id="1404" name="Google Shape;1404;p89"/>
          <p:cNvSpPr txBox="1"/>
          <p:nvPr>
            <p:ph idx="7" type="body"/>
          </p:nvPr>
        </p:nvSpPr>
        <p:spPr>
          <a:xfrm>
            <a:off x="5312250" y="2726000"/>
            <a:ext cx="2637600" cy="479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CA" sz="1000">
                <a:solidFill>
                  <a:srgbClr val="262626"/>
                </a:solidFill>
              </a:rPr>
              <a:t>Allow multiple users to edit updates simultaneously and auto-save changes.</a:t>
            </a:r>
            <a:endParaRPr sz="1000">
              <a:solidFill>
                <a:srgbClr val="262626"/>
              </a:solidFill>
            </a:endParaRPr>
          </a:p>
        </p:txBody>
      </p:sp>
      <p:pic>
        <p:nvPicPr>
          <p:cNvPr id="1405" name="Google Shape;1405;p89"/>
          <p:cNvPicPr preferRelativeResize="0"/>
          <p:nvPr>
            <p:ph idx="4" type="pic"/>
          </p:nvPr>
        </p:nvPicPr>
        <p:blipFill rotWithShape="1">
          <a:blip r:embed="rId5">
            <a:alphaModFix/>
          </a:blip>
          <a:srcRect b="6370" l="0" r="0" t="6361"/>
          <a:stretch/>
        </p:blipFill>
        <p:spPr>
          <a:xfrm>
            <a:off x="4844825" y="3652875"/>
            <a:ext cx="256499" cy="223501"/>
          </a:xfrm>
          <a:prstGeom prst="rect">
            <a:avLst/>
          </a:prstGeom>
          <a:noFill/>
          <a:ln>
            <a:noFill/>
          </a:ln>
        </p:spPr>
      </p:pic>
      <p:pic>
        <p:nvPicPr>
          <p:cNvPr id="1406" name="Google Shape;1406;p89"/>
          <p:cNvPicPr preferRelativeResize="0"/>
          <p:nvPr>
            <p:ph idx="5" type="pic"/>
          </p:nvPr>
        </p:nvPicPr>
        <p:blipFill rotWithShape="1">
          <a:blip r:embed="rId6">
            <a:alphaModFix/>
          </a:blip>
          <a:srcRect b="6370" l="0" r="0" t="6361"/>
          <a:stretch/>
        </p:blipFill>
        <p:spPr>
          <a:xfrm>
            <a:off x="4844825" y="2726000"/>
            <a:ext cx="256499" cy="223501"/>
          </a:xfrm>
          <a:prstGeom prst="rect">
            <a:avLst/>
          </a:prstGeom>
          <a:noFill/>
          <a:ln>
            <a:noFill/>
          </a:ln>
        </p:spPr>
      </p:pic>
      <p:sp>
        <p:nvSpPr>
          <p:cNvPr id="1407" name="Google Shape;1407;p89"/>
          <p:cNvSpPr txBox="1"/>
          <p:nvPr/>
        </p:nvSpPr>
        <p:spPr>
          <a:xfrm>
            <a:off x="4221150" y="1418122"/>
            <a:ext cx="2524800" cy="809100"/>
          </a:xfrm>
          <a:prstGeom prst="rect">
            <a:avLst/>
          </a:prstGeom>
          <a:solidFill>
            <a:srgbClr val="0D23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CA" sz="1300">
                <a:solidFill>
                  <a:srgbClr val="FEA9E6"/>
                </a:solidFill>
                <a:latin typeface="Inter"/>
                <a:ea typeface="Inter"/>
                <a:cs typeface="Inter"/>
                <a:sym typeface="Inter"/>
              </a:rPr>
              <a:t>HOW TO USE THIS SLIDE:</a:t>
            </a:r>
            <a:r>
              <a:rPr b="1" lang="en-CA" sz="1300">
                <a:solidFill>
                  <a:schemeClr val="lt1"/>
                </a:solidFill>
                <a:latin typeface="Inter"/>
                <a:ea typeface="Inter"/>
                <a:cs typeface="Inter"/>
                <a:sym typeface="Inter"/>
              </a:rPr>
              <a:t> </a:t>
            </a:r>
            <a:br>
              <a:rPr b="1" lang="en-CA" sz="1300">
                <a:solidFill>
                  <a:schemeClr val="lt1"/>
                </a:solidFill>
                <a:latin typeface="Inter"/>
                <a:ea typeface="Inter"/>
                <a:cs typeface="Inter"/>
                <a:sym typeface="Inter"/>
              </a:rPr>
            </a:br>
            <a:r>
              <a:rPr b="1" lang="en-CA" sz="1300">
                <a:solidFill>
                  <a:schemeClr val="lt1"/>
                </a:solidFill>
                <a:latin typeface="Inter"/>
                <a:ea typeface="Inter"/>
                <a:cs typeface="Inter"/>
                <a:sym typeface="Inter"/>
              </a:rPr>
              <a:t>Detail strategic initiative #2</a:t>
            </a:r>
            <a:r>
              <a:rPr b="1" lang="en-CA" sz="1000">
                <a:solidFill>
                  <a:srgbClr val="FFFFFF"/>
                </a:solidFill>
                <a:latin typeface="Inter"/>
                <a:ea typeface="Inter"/>
                <a:cs typeface="Inter"/>
                <a:sym typeface="Inter"/>
              </a:rPr>
              <a:t>. </a:t>
            </a:r>
            <a:endParaRPr b="1" sz="1300">
              <a:solidFill>
                <a:schemeClr val="lt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CM Master Slide Deck 2024">
  <a:themeElements>
    <a:clrScheme name="Simple Light">
      <a:dk1>
        <a:srgbClr val="0D2317"/>
      </a:dk1>
      <a:lt1>
        <a:srgbClr val="FFFFFF"/>
      </a:lt1>
      <a:dk2>
        <a:srgbClr val="45D88E"/>
      </a:dk2>
      <a:lt2>
        <a:srgbClr val="525252"/>
      </a:lt2>
      <a:accent1>
        <a:srgbClr val="ECFDF3"/>
      </a:accent1>
      <a:accent2>
        <a:srgbClr val="D1FADF"/>
      </a:accent2>
      <a:accent3>
        <a:srgbClr val="A6F4C5"/>
      </a:accent3>
      <a:accent4>
        <a:srgbClr val="6DE8A6"/>
      </a:accent4>
      <a:accent5>
        <a:srgbClr val="0FBA69"/>
      </a:accent5>
      <a:accent6>
        <a:srgbClr val="F7F6F2"/>
      </a:accent6>
      <a:hlink>
        <a:srgbClr val="0D231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